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ppt/diagrams/data3.xml" ContentType="application/vnd.openxmlformats-officedocument.drawingml.diagramData+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7"/>
  </p:notesMasterIdLst>
  <p:sldIdLst>
    <p:sldId id="256" r:id="rId2"/>
    <p:sldId id="257" r:id="rId3"/>
    <p:sldId id="258" r:id="rId4"/>
    <p:sldId id="259" r:id="rId5"/>
    <p:sldId id="275" r:id="rId6"/>
    <p:sldId id="261" r:id="rId7"/>
    <p:sldId id="277" r:id="rId8"/>
    <p:sldId id="262" r:id="rId9"/>
    <p:sldId id="264" r:id="rId10"/>
    <p:sldId id="263" r:id="rId11"/>
    <p:sldId id="278" r:id="rId12"/>
    <p:sldId id="268" r:id="rId13"/>
    <p:sldId id="265" r:id="rId14"/>
    <p:sldId id="266" r:id="rId15"/>
    <p:sldId id="279" r:id="rId16"/>
  </p:sldIdLst>
  <p:sldSz cx="18288000" cy="10287000"/>
  <p:notesSz cx="6858000" cy="9144000"/>
  <p:embeddedFontLst>
    <p:embeddedFont>
      <p:font typeface="Cambria Math" panose="02040503050406030204" pitchFamily="18" charset="0"/>
      <p:regular r:id="rId18"/>
    </p:embeddedFont>
    <p:embeddedFont>
      <p:font typeface="Tahoma" panose="020B0604030504040204" pitchFamily="34" charset="0"/>
      <p:regular r:id="rId19"/>
      <p:bold r:id="rId20"/>
    </p:embeddedFont>
    <p:embeddedFont>
      <p:font typeface="Muli Regular" panose="020B0604020202020204" charset="0"/>
      <p:regular r:id="rId21"/>
    </p:embeddedFont>
    <p:embeddedFont>
      <p:font typeface="Calibri" panose="020F0502020204030204" pitchFamily="34" charset="0"/>
      <p:regular r:id="rId22"/>
      <p:bold r:id="rId23"/>
      <p:italic r:id="rId24"/>
      <p:boldItalic r:id="rId25"/>
    </p:embeddedFont>
    <p:embeddedFont>
      <p:font typeface="Bahnschrift SemiBold SemiConden" panose="020B0502040204020203" pitchFamily="34" charset="0"/>
      <p:bold r:id="rId26"/>
    </p:embeddedFont>
    <p:embeddedFont>
      <p:font typeface="Muli Regular Bold" panose="020B0604020202020204" charset="0"/>
      <p:regular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5" d="100"/>
          <a:sy n="55" d="100"/>
        </p:scale>
        <p:origin x="658" y="43"/>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font" Target="fonts/font9.fntdata"/><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font" Target="fonts/font8.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2.fntdata"/><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theme" Target="theme/theme1.xml"/></Relationships>
</file>

<file path=ppt/diagrams/_rels/data3.xml.rels><?xml version="1.0" encoding="UTF-8" standalone="yes"?>
<Relationships xmlns="http://schemas.openxmlformats.org/package/2006/relationships"><Relationship Id="rId1" Type="http://schemas.openxmlformats.org/officeDocument/2006/relationships/image" Target="../media/image140.pn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E7CEFC6-2786-4137-8A48-44A910416C63}" type="doc">
      <dgm:prSet loTypeId="urn:microsoft.com/office/officeart/2008/layout/VerticalCurvedList" loCatId="list" qsTypeId="urn:microsoft.com/office/officeart/2005/8/quickstyle/simple1" qsCatId="simple" csTypeId="urn:microsoft.com/office/officeart/2005/8/colors/colorful1" csCatId="colorful" phldr="1"/>
      <dgm:spPr/>
      <dgm:t>
        <a:bodyPr/>
        <a:lstStyle/>
        <a:p>
          <a:endParaRPr lang="en-US"/>
        </a:p>
      </dgm:t>
    </dgm:pt>
    <dgm:pt modelId="{87032A05-4F75-44A7-8360-3C4E5585ACAD}">
      <dgm:prSet phldrT="[Text]"/>
      <dgm:spPr/>
      <dgm:t>
        <a:bodyPr/>
        <a:lstStyle/>
        <a:p>
          <a:r>
            <a:rPr lang="en-US" dirty="0" err="1" smtClean="0"/>
            <a:t>Giới</a:t>
          </a:r>
          <a:r>
            <a:rPr lang="en-US" dirty="0" smtClean="0"/>
            <a:t> </a:t>
          </a:r>
          <a:r>
            <a:rPr lang="en-US" dirty="0" err="1" smtClean="0"/>
            <a:t>thiệu</a:t>
          </a:r>
          <a:r>
            <a:rPr lang="en-US" dirty="0" smtClean="0"/>
            <a:t> </a:t>
          </a:r>
          <a:endParaRPr lang="en-US" dirty="0"/>
        </a:p>
      </dgm:t>
    </dgm:pt>
    <dgm:pt modelId="{7EF3D451-714F-4BC6-8DAD-54D0AE84720D}" type="parTrans" cxnId="{34921DCD-1C95-46F8-BD3B-FA48E2DEB027}">
      <dgm:prSet/>
      <dgm:spPr/>
      <dgm:t>
        <a:bodyPr/>
        <a:lstStyle/>
        <a:p>
          <a:endParaRPr lang="en-US"/>
        </a:p>
      </dgm:t>
    </dgm:pt>
    <dgm:pt modelId="{788C7A9B-838D-43A1-94AD-6E1CC1C5011E}" type="sibTrans" cxnId="{34921DCD-1C95-46F8-BD3B-FA48E2DEB027}">
      <dgm:prSet/>
      <dgm:spPr/>
      <dgm:t>
        <a:bodyPr/>
        <a:lstStyle/>
        <a:p>
          <a:endParaRPr lang="en-US"/>
        </a:p>
      </dgm:t>
    </dgm:pt>
    <dgm:pt modelId="{D12AEA07-7BFB-4F5D-A270-BC5C46101CAD}">
      <dgm:prSet phldrT="[Text]"/>
      <dgm:spPr/>
      <dgm:t>
        <a:bodyPr/>
        <a:lstStyle/>
        <a:p>
          <a:r>
            <a:rPr lang="en-US" dirty="0" err="1" smtClean="0"/>
            <a:t>Thử</a:t>
          </a:r>
          <a:r>
            <a:rPr lang="en-US" dirty="0" smtClean="0"/>
            <a:t> </a:t>
          </a:r>
          <a:r>
            <a:rPr lang="en-US" dirty="0" err="1" smtClean="0"/>
            <a:t>nghiệm</a:t>
          </a:r>
          <a:r>
            <a:rPr lang="en-US" dirty="0" smtClean="0"/>
            <a:t> </a:t>
          </a:r>
          <a:r>
            <a:rPr lang="en-US" dirty="0" err="1" smtClean="0"/>
            <a:t>thuật</a:t>
          </a:r>
          <a:r>
            <a:rPr lang="en-US" dirty="0" smtClean="0"/>
            <a:t> </a:t>
          </a:r>
          <a:r>
            <a:rPr lang="en-US" dirty="0" err="1" smtClean="0"/>
            <a:t>toán</a:t>
          </a:r>
          <a:r>
            <a:rPr lang="en-US" dirty="0" smtClean="0"/>
            <a:t> REINFORCE</a:t>
          </a:r>
          <a:endParaRPr lang="en-US" dirty="0"/>
        </a:p>
      </dgm:t>
    </dgm:pt>
    <dgm:pt modelId="{432C8969-395C-4827-9C76-38C994F8EF36}" type="parTrans" cxnId="{5BA9F5D3-E918-4592-84B9-A2419E419171}">
      <dgm:prSet/>
      <dgm:spPr/>
      <dgm:t>
        <a:bodyPr/>
        <a:lstStyle/>
        <a:p>
          <a:endParaRPr lang="en-US"/>
        </a:p>
      </dgm:t>
    </dgm:pt>
    <dgm:pt modelId="{4485CFC4-734C-48D7-845B-FE6195D0B25E}" type="sibTrans" cxnId="{5BA9F5D3-E918-4592-84B9-A2419E419171}">
      <dgm:prSet/>
      <dgm:spPr/>
      <dgm:t>
        <a:bodyPr/>
        <a:lstStyle/>
        <a:p>
          <a:endParaRPr lang="en-US"/>
        </a:p>
      </dgm:t>
    </dgm:pt>
    <dgm:pt modelId="{2D2CE34A-91DC-4E66-A34E-133FDE381F58}">
      <dgm:prSet phldrT="[Text]"/>
      <dgm:spPr/>
      <dgm:t>
        <a:bodyPr/>
        <a:lstStyle/>
        <a:p>
          <a:r>
            <a:rPr lang="en-US" dirty="0" err="1" smtClean="0"/>
            <a:t>Kết</a:t>
          </a:r>
          <a:r>
            <a:rPr lang="en-US" dirty="0" smtClean="0"/>
            <a:t> </a:t>
          </a:r>
          <a:r>
            <a:rPr lang="en-US" dirty="0" err="1" smtClean="0"/>
            <a:t>luận</a:t>
          </a:r>
          <a:endParaRPr lang="en-US" dirty="0"/>
        </a:p>
      </dgm:t>
    </dgm:pt>
    <dgm:pt modelId="{D04EEC60-97F7-4C80-9462-09F804736A4C}" type="parTrans" cxnId="{570DC35B-79B3-4169-8CDA-D197EC08DC5E}">
      <dgm:prSet/>
      <dgm:spPr/>
      <dgm:t>
        <a:bodyPr/>
        <a:lstStyle/>
        <a:p>
          <a:endParaRPr lang="en-US"/>
        </a:p>
      </dgm:t>
    </dgm:pt>
    <dgm:pt modelId="{17013DCD-96C8-4574-A85C-BDB1847923A1}" type="sibTrans" cxnId="{570DC35B-79B3-4169-8CDA-D197EC08DC5E}">
      <dgm:prSet/>
      <dgm:spPr/>
      <dgm:t>
        <a:bodyPr/>
        <a:lstStyle/>
        <a:p>
          <a:endParaRPr lang="en-US"/>
        </a:p>
      </dgm:t>
    </dgm:pt>
    <dgm:pt modelId="{7CE508B7-66B6-4DFD-956A-9797EAA73B43}">
      <dgm:prSet/>
      <dgm:spPr/>
      <dgm:t>
        <a:bodyPr/>
        <a:lstStyle/>
        <a:p>
          <a:r>
            <a:rPr lang="en-US" dirty="0" err="1" smtClean="0"/>
            <a:t>Tổng</a:t>
          </a:r>
          <a:r>
            <a:rPr lang="en-US" dirty="0" smtClean="0"/>
            <a:t> </a:t>
          </a:r>
          <a:r>
            <a:rPr lang="en-US" dirty="0" err="1" smtClean="0"/>
            <a:t>quan</a:t>
          </a:r>
          <a:r>
            <a:rPr lang="en-US" dirty="0" smtClean="0"/>
            <a:t> </a:t>
          </a:r>
          <a:r>
            <a:rPr lang="en-US" dirty="0" err="1" smtClean="0"/>
            <a:t>về</a:t>
          </a:r>
          <a:r>
            <a:rPr lang="en-US" dirty="0" smtClean="0"/>
            <a:t> </a:t>
          </a:r>
          <a:r>
            <a:rPr lang="en-US" dirty="0" err="1" smtClean="0"/>
            <a:t>học</a:t>
          </a:r>
          <a:r>
            <a:rPr lang="en-US" dirty="0" smtClean="0"/>
            <a:t> </a:t>
          </a:r>
          <a:r>
            <a:rPr lang="en-US" dirty="0" err="1" smtClean="0"/>
            <a:t>tăng</a:t>
          </a:r>
          <a:r>
            <a:rPr lang="en-US" dirty="0" smtClean="0"/>
            <a:t> </a:t>
          </a:r>
          <a:r>
            <a:rPr lang="en-US" dirty="0" err="1" smtClean="0"/>
            <a:t>cường</a:t>
          </a:r>
          <a:r>
            <a:rPr lang="en-US" dirty="0" smtClean="0"/>
            <a:t> </a:t>
          </a:r>
          <a:r>
            <a:rPr lang="en-US" dirty="0" err="1" smtClean="0"/>
            <a:t>đa</a:t>
          </a:r>
          <a:r>
            <a:rPr lang="en-US" dirty="0" smtClean="0"/>
            <a:t> </a:t>
          </a:r>
          <a:r>
            <a:rPr lang="en-US" dirty="0" err="1" smtClean="0"/>
            <a:t>tác</a:t>
          </a:r>
          <a:r>
            <a:rPr lang="en-US" dirty="0" smtClean="0"/>
            <a:t> </a:t>
          </a:r>
          <a:r>
            <a:rPr lang="en-US" dirty="0" err="1" smtClean="0"/>
            <a:t>tử</a:t>
          </a:r>
          <a:endParaRPr lang="en-US" dirty="0"/>
        </a:p>
      </dgm:t>
    </dgm:pt>
    <dgm:pt modelId="{9BBC92B7-281F-4685-A6F3-91D645BD570F}" type="parTrans" cxnId="{D91D4771-7A5A-4C02-9D53-16924545C186}">
      <dgm:prSet/>
      <dgm:spPr/>
      <dgm:t>
        <a:bodyPr/>
        <a:lstStyle/>
        <a:p>
          <a:endParaRPr lang="en-US"/>
        </a:p>
      </dgm:t>
    </dgm:pt>
    <dgm:pt modelId="{FF21309E-9DF2-4F59-B689-7E5272F6383A}" type="sibTrans" cxnId="{D91D4771-7A5A-4C02-9D53-16924545C186}">
      <dgm:prSet/>
      <dgm:spPr/>
      <dgm:t>
        <a:bodyPr/>
        <a:lstStyle/>
        <a:p>
          <a:endParaRPr lang="en-US"/>
        </a:p>
      </dgm:t>
    </dgm:pt>
    <dgm:pt modelId="{003E2F4F-1F8B-4F9C-BFFA-F44621256BD3}">
      <dgm:prSet/>
      <dgm:spPr/>
      <dgm:t>
        <a:bodyPr/>
        <a:lstStyle/>
        <a:p>
          <a:r>
            <a:rPr lang="en-US" dirty="0" err="1" smtClean="0"/>
            <a:t>Mô</a:t>
          </a:r>
          <a:r>
            <a:rPr lang="en-US" dirty="0" smtClean="0"/>
            <a:t> </a:t>
          </a:r>
          <a:r>
            <a:rPr lang="en-US" dirty="0" err="1" smtClean="0"/>
            <a:t>hình</a:t>
          </a:r>
          <a:r>
            <a:rPr lang="en-US" dirty="0" smtClean="0"/>
            <a:t> </a:t>
          </a:r>
          <a:r>
            <a:rPr lang="en-US" dirty="0" err="1" smtClean="0"/>
            <a:t>bài</a:t>
          </a:r>
          <a:r>
            <a:rPr lang="en-US" dirty="0" smtClean="0"/>
            <a:t> </a:t>
          </a:r>
          <a:r>
            <a:rPr lang="en-US" dirty="0" err="1" smtClean="0"/>
            <a:t>toán</a:t>
          </a:r>
          <a:endParaRPr lang="en-US" dirty="0"/>
        </a:p>
      </dgm:t>
    </dgm:pt>
    <dgm:pt modelId="{3D2F85D1-C8B1-40A9-B265-567D457A2141}" type="parTrans" cxnId="{5971CFA7-8181-4D9C-B25B-B0C6AD6187FD}">
      <dgm:prSet/>
      <dgm:spPr/>
      <dgm:t>
        <a:bodyPr/>
        <a:lstStyle/>
        <a:p>
          <a:endParaRPr lang="en-US"/>
        </a:p>
      </dgm:t>
    </dgm:pt>
    <dgm:pt modelId="{E15B8015-F019-4EFB-9919-96CF18EA499A}" type="sibTrans" cxnId="{5971CFA7-8181-4D9C-B25B-B0C6AD6187FD}">
      <dgm:prSet/>
      <dgm:spPr/>
      <dgm:t>
        <a:bodyPr/>
        <a:lstStyle/>
        <a:p>
          <a:endParaRPr lang="en-US"/>
        </a:p>
      </dgm:t>
    </dgm:pt>
    <dgm:pt modelId="{87005D20-2836-4D98-B98D-0CF372D96AFE}">
      <dgm:prSet/>
      <dgm:spPr/>
      <dgm:t>
        <a:bodyPr/>
        <a:lstStyle/>
        <a:p>
          <a:r>
            <a:rPr lang="en-US" dirty="0" err="1" smtClean="0"/>
            <a:t>Thuật</a:t>
          </a:r>
          <a:r>
            <a:rPr lang="en-US" dirty="0" smtClean="0"/>
            <a:t> </a:t>
          </a:r>
          <a:r>
            <a:rPr lang="en-US" dirty="0" err="1" smtClean="0"/>
            <a:t>toán</a:t>
          </a:r>
          <a:r>
            <a:rPr lang="en-US" dirty="0" smtClean="0"/>
            <a:t> REINFORCE</a:t>
          </a:r>
          <a:endParaRPr lang="en-US" dirty="0"/>
        </a:p>
      </dgm:t>
    </dgm:pt>
    <dgm:pt modelId="{72D905C4-AEC9-4CC9-8B45-7EC1EA2CB90B}" type="parTrans" cxnId="{91C5F9CE-ECCA-43DE-A99A-56DCEF7F8B09}">
      <dgm:prSet/>
      <dgm:spPr/>
      <dgm:t>
        <a:bodyPr/>
        <a:lstStyle/>
        <a:p>
          <a:endParaRPr lang="en-US"/>
        </a:p>
      </dgm:t>
    </dgm:pt>
    <dgm:pt modelId="{CE022B35-29A4-4DF2-99B3-223C3D807A83}" type="sibTrans" cxnId="{91C5F9CE-ECCA-43DE-A99A-56DCEF7F8B09}">
      <dgm:prSet/>
      <dgm:spPr/>
      <dgm:t>
        <a:bodyPr/>
        <a:lstStyle/>
        <a:p>
          <a:endParaRPr lang="en-US"/>
        </a:p>
      </dgm:t>
    </dgm:pt>
    <dgm:pt modelId="{E634C4C6-3C88-4D2B-9E03-E4BFF28300D5}" type="pres">
      <dgm:prSet presAssocID="{EE7CEFC6-2786-4137-8A48-44A910416C63}" presName="Name0" presStyleCnt="0">
        <dgm:presLayoutVars>
          <dgm:chMax val="7"/>
          <dgm:chPref val="7"/>
          <dgm:dir/>
        </dgm:presLayoutVars>
      </dgm:prSet>
      <dgm:spPr/>
      <dgm:t>
        <a:bodyPr/>
        <a:lstStyle/>
        <a:p>
          <a:endParaRPr lang="en-US"/>
        </a:p>
      </dgm:t>
    </dgm:pt>
    <dgm:pt modelId="{66F06405-8CCF-4CB6-8160-09378A53445B}" type="pres">
      <dgm:prSet presAssocID="{EE7CEFC6-2786-4137-8A48-44A910416C63}" presName="Name1" presStyleCnt="0"/>
      <dgm:spPr/>
    </dgm:pt>
    <dgm:pt modelId="{275B7563-C5C8-4876-A89D-F27038C4D449}" type="pres">
      <dgm:prSet presAssocID="{EE7CEFC6-2786-4137-8A48-44A910416C63}" presName="cycle" presStyleCnt="0"/>
      <dgm:spPr/>
    </dgm:pt>
    <dgm:pt modelId="{15620ADD-5F4B-4D69-B8E0-59A697E0C2DF}" type="pres">
      <dgm:prSet presAssocID="{EE7CEFC6-2786-4137-8A48-44A910416C63}" presName="srcNode" presStyleLbl="node1" presStyleIdx="0" presStyleCnt="6"/>
      <dgm:spPr/>
    </dgm:pt>
    <dgm:pt modelId="{D3CAA3A0-65FE-45C0-B2F5-6DD3B175B306}" type="pres">
      <dgm:prSet presAssocID="{EE7CEFC6-2786-4137-8A48-44A910416C63}" presName="conn" presStyleLbl="parChTrans1D2" presStyleIdx="0" presStyleCnt="1"/>
      <dgm:spPr/>
      <dgm:t>
        <a:bodyPr/>
        <a:lstStyle/>
        <a:p>
          <a:endParaRPr lang="en-US"/>
        </a:p>
      </dgm:t>
    </dgm:pt>
    <dgm:pt modelId="{355DE8F2-A74D-483B-BFE6-245DC4303089}" type="pres">
      <dgm:prSet presAssocID="{EE7CEFC6-2786-4137-8A48-44A910416C63}" presName="extraNode" presStyleLbl="node1" presStyleIdx="0" presStyleCnt="6"/>
      <dgm:spPr/>
    </dgm:pt>
    <dgm:pt modelId="{C6B17F17-6C87-443E-8F47-C000C0467B22}" type="pres">
      <dgm:prSet presAssocID="{EE7CEFC6-2786-4137-8A48-44A910416C63}" presName="dstNode" presStyleLbl="node1" presStyleIdx="0" presStyleCnt="6"/>
      <dgm:spPr/>
    </dgm:pt>
    <dgm:pt modelId="{22F9AAC5-C889-44D5-B5F8-F746851A3BAB}" type="pres">
      <dgm:prSet presAssocID="{87032A05-4F75-44A7-8360-3C4E5585ACAD}" presName="text_1" presStyleLbl="node1" presStyleIdx="0" presStyleCnt="6">
        <dgm:presLayoutVars>
          <dgm:bulletEnabled val="1"/>
        </dgm:presLayoutVars>
      </dgm:prSet>
      <dgm:spPr/>
      <dgm:t>
        <a:bodyPr/>
        <a:lstStyle/>
        <a:p>
          <a:endParaRPr lang="en-US"/>
        </a:p>
      </dgm:t>
    </dgm:pt>
    <dgm:pt modelId="{0CCD8988-2389-4C92-859B-F32E44D1DCCE}" type="pres">
      <dgm:prSet presAssocID="{87032A05-4F75-44A7-8360-3C4E5585ACAD}" presName="accent_1" presStyleCnt="0"/>
      <dgm:spPr/>
    </dgm:pt>
    <dgm:pt modelId="{7BCE4FE9-9D11-44D5-B49C-E8E6362B6D45}" type="pres">
      <dgm:prSet presAssocID="{87032A05-4F75-44A7-8360-3C4E5585ACAD}" presName="accentRepeatNode" presStyleLbl="solidFgAcc1" presStyleIdx="0" presStyleCnt="6"/>
      <dgm:spPr/>
    </dgm:pt>
    <dgm:pt modelId="{986963C5-6586-4A4F-9954-B2C5CCDAF530}" type="pres">
      <dgm:prSet presAssocID="{7CE508B7-66B6-4DFD-956A-9797EAA73B43}" presName="text_2" presStyleLbl="node1" presStyleIdx="1" presStyleCnt="6">
        <dgm:presLayoutVars>
          <dgm:bulletEnabled val="1"/>
        </dgm:presLayoutVars>
      </dgm:prSet>
      <dgm:spPr/>
      <dgm:t>
        <a:bodyPr/>
        <a:lstStyle/>
        <a:p>
          <a:endParaRPr lang="en-US"/>
        </a:p>
      </dgm:t>
    </dgm:pt>
    <dgm:pt modelId="{62FA0A18-C5CA-46F0-B6CF-6FFEE6CD4597}" type="pres">
      <dgm:prSet presAssocID="{7CE508B7-66B6-4DFD-956A-9797EAA73B43}" presName="accent_2" presStyleCnt="0"/>
      <dgm:spPr/>
    </dgm:pt>
    <dgm:pt modelId="{EFFB017A-0E5B-464A-9D64-B12E6D59E333}" type="pres">
      <dgm:prSet presAssocID="{7CE508B7-66B6-4DFD-956A-9797EAA73B43}" presName="accentRepeatNode" presStyleLbl="solidFgAcc1" presStyleIdx="1" presStyleCnt="6"/>
      <dgm:spPr/>
    </dgm:pt>
    <dgm:pt modelId="{6EF5B713-903E-4C95-A2F8-0C2C0A77EAF2}" type="pres">
      <dgm:prSet presAssocID="{003E2F4F-1F8B-4F9C-BFFA-F44621256BD3}" presName="text_3" presStyleLbl="node1" presStyleIdx="2" presStyleCnt="6">
        <dgm:presLayoutVars>
          <dgm:bulletEnabled val="1"/>
        </dgm:presLayoutVars>
      </dgm:prSet>
      <dgm:spPr/>
      <dgm:t>
        <a:bodyPr/>
        <a:lstStyle/>
        <a:p>
          <a:endParaRPr lang="en-US"/>
        </a:p>
      </dgm:t>
    </dgm:pt>
    <dgm:pt modelId="{32302769-1BC2-4A15-9BFB-CE6EF3E9CB3A}" type="pres">
      <dgm:prSet presAssocID="{003E2F4F-1F8B-4F9C-BFFA-F44621256BD3}" presName="accent_3" presStyleCnt="0"/>
      <dgm:spPr/>
    </dgm:pt>
    <dgm:pt modelId="{029155EB-DD16-449F-B92D-EA3E9950978F}" type="pres">
      <dgm:prSet presAssocID="{003E2F4F-1F8B-4F9C-BFFA-F44621256BD3}" presName="accentRepeatNode" presStyleLbl="solidFgAcc1" presStyleIdx="2" presStyleCnt="6"/>
      <dgm:spPr/>
    </dgm:pt>
    <dgm:pt modelId="{1614872F-EC95-40DE-AD73-1608B1F6CCE9}" type="pres">
      <dgm:prSet presAssocID="{87005D20-2836-4D98-B98D-0CF372D96AFE}" presName="text_4" presStyleLbl="node1" presStyleIdx="3" presStyleCnt="6">
        <dgm:presLayoutVars>
          <dgm:bulletEnabled val="1"/>
        </dgm:presLayoutVars>
      </dgm:prSet>
      <dgm:spPr/>
      <dgm:t>
        <a:bodyPr/>
        <a:lstStyle/>
        <a:p>
          <a:endParaRPr lang="en-US"/>
        </a:p>
      </dgm:t>
    </dgm:pt>
    <dgm:pt modelId="{0292A116-073C-4E8F-9D2B-299EE7DD0A90}" type="pres">
      <dgm:prSet presAssocID="{87005D20-2836-4D98-B98D-0CF372D96AFE}" presName="accent_4" presStyleCnt="0"/>
      <dgm:spPr/>
    </dgm:pt>
    <dgm:pt modelId="{EC3E993B-862D-4FD6-8F99-9D8EAAB27405}" type="pres">
      <dgm:prSet presAssocID="{87005D20-2836-4D98-B98D-0CF372D96AFE}" presName="accentRepeatNode" presStyleLbl="solidFgAcc1" presStyleIdx="3" presStyleCnt="6"/>
      <dgm:spPr/>
    </dgm:pt>
    <dgm:pt modelId="{D548780A-2E42-49A3-8215-C295FC21342F}" type="pres">
      <dgm:prSet presAssocID="{D12AEA07-7BFB-4F5D-A270-BC5C46101CAD}" presName="text_5" presStyleLbl="node1" presStyleIdx="4" presStyleCnt="6">
        <dgm:presLayoutVars>
          <dgm:bulletEnabled val="1"/>
        </dgm:presLayoutVars>
      </dgm:prSet>
      <dgm:spPr/>
      <dgm:t>
        <a:bodyPr/>
        <a:lstStyle/>
        <a:p>
          <a:endParaRPr lang="en-US"/>
        </a:p>
      </dgm:t>
    </dgm:pt>
    <dgm:pt modelId="{92C255B0-4D81-4A13-9B1D-74510DE1C756}" type="pres">
      <dgm:prSet presAssocID="{D12AEA07-7BFB-4F5D-A270-BC5C46101CAD}" presName="accent_5" presStyleCnt="0"/>
      <dgm:spPr/>
    </dgm:pt>
    <dgm:pt modelId="{C5097BEB-2B07-488D-AA02-D6FDF167CECB}" type="pres">
      <dgm:prSet presAssocID="{D12AEA07-7BFB-4F5D-A270-BC5C46101CAD}" presName="accentRepeatNode" presStyleLbl="solidFgAcc1" presStyleIdx="4" presStyleCnt="6"/>
      <dgm:spPr/>
    </dgm:pt>
    <dgm:pt modelId="{9A891B38-3463-4718-B388-EF76F790C07B}" type="pres">
      <dgm:prSet presAssocID="{2D2CE34A-91DC-4E66-A34E-133FDE381F58}" presName="text_6" presStyleLbl="node1" presStyleIdx="5" presStyleCnt="6">
        <dgm:presLayoutVars>
          <dgm:bulletEnabled val="1"/>
        </dgm:presLayoutVars>
      </dgm:prSet>
      <dgm:spPr/>
      <dgm:t>
        <a:bodyPr/>
        <a:lstStyle/>
        <a:p>
          <a:endParaRPr lang="en-US"/>
        </a:p>
      </dgm:t>
    </dgm:pt>
    <dgm:pt modelId="{85F55FD1-F17C-4762-95BA-62808442DD7E}" type="pres">
      <dgm:prSet presAssocID="{2D2CE34A-91DC-4E66-A34E-133FDE381F58}" presName="accent_6" presStyleCnt="0"/>
      <dgm:spPr/>
    </dgm:pt>
    <dgm:pt modelId="{0D607E6B-F3E1-4205-A154-FAD4AE68198A}" type="pres">
      <dgm:prSet presAssocID="{2D2CE34A-91DC-4E66-A34E-133FDE381F58}" presName="accentRepeatNode" presStyleLbl="solidFgAcc1" presStyleIdx="5" presStyleCnt="6"/>
      <dgm:spPr/>
    </dgm:pt>
  </dgm:ptLst>
  <dgm:cxnLst>
    <dgm:cxn modelId="{91C5F9CE-ECCA-43DE-A99A-56DCEF7F8B09}" srcId="{EE7CEFC6-2786-4137-8A48-44A910416C63}" destId="{87005D20-2836-4D98-B98D-0CF372D96AFE}" srcOrd="3" destOrd="0" parTransId="{72D905C4-AEC9-4CC9-8B45-7EC1EA2CB90B}" sibTransId="{CE022B35-29A4-4DF2-99B3-223C3D807A83}"/>
    <dgm:cxn modelId="{A3AA17B4-32C7-4194-BA96-7733487A27F4}" type="presOf" srcId="{D12AEA07-7BFB-4F5D-A270-BC5C46101CAD}" destId="{D548780A-2E42-49A3-8215-C295FC21342F}" srcOrd="0" destOrd="0" presId="urn:microsoft.com/office/officeart/2008/layout/VerticalCurvedList"/>
    <dgm:cxn modelId="{422DF95A-F574-4DD8-B8A0-E8C3011396F6}" type="presOf" srcId="{7CE508B7-66B6-4DFD-956A-9797EAA73B43}" destId="{986963C5-6586-4A4F-9954-B2C5CCDAF530}" srcOrd="0" destOrd="0" presId="urn:microsoft.com/office/officeart/2008/layout/VerticalCurvedList"/>
    <dgm:cxn modelId="{6599232B-BCF3-4BBB-9A0E-2813C49C5744}" type="presOf" srcId="{87005D20-2836-4D98-B98D-0CF372D96AFE}" destId="{1614872F-EC95-40DE-AD73-1608B1F6CCE9}" srcOrd="0" destOrd="0" presId="urn:microsoft.com/office/officeart/2008/layout/VerticalCurvedList"/>
    <dgm:cxn modelId="{C934E130-72FC-4730-8BE2-5D1066F5B236}" type="presOf" srcId="{788C7A9B-838D-43A1-94AD-6E1CC1C5011E}" destId="{D3CAA3A0-65FE-45C0-B2F5-6DD3B175B306}" srcOrd="0" destOrd="0" presId="urn:microsoft.com/office/officeart/2008/layout/VerticalCurvedList"/>
    <dgm:cxn modelId="{5971CFA7-8181-4D9C-B25B-B0C6AD6187FD}" srcId="{EE7CEFC6-2786-4137-8A48-44A910416C63}" destId="{003E2F4F-1F8B-4F9C-BFFA-F44621256BD3}" srcOrd="2" destOrd="0" parTransId="{3D2F85D1-C8B1-40A9-B265-567D457A2141}" sibTransId="{E15B8015-F019-4EFB-9919-96CF18EA499A}"/>
    <dgm:cxn modelId="{DB9892B1-054F-40A3-8F3B-FCE4078EE736}" type="presOf" srcId="{2D2CE34A-91DC-4E66-A34E-133FDE381F58}" destId="{9A891B38-3463-4718-B388-EF76F790C07B}" srcOrd="0" destOrd="0" presId="urn:microsoft.com/office/officeart/2008/layout/VerticalCurvedList"/>
    <dgm:cxn modelId="{D91D4771-7A5A-4C02-9D53-16924545C186}" srcId="{EE7CEFC6-2786-4137-8A48-44A910416C63}" destId="{7CE508B7-66B6-4DFD-956A-9797EAA73B43}" srcOrd="1" destOrd="0" parTransId="{9BBC92B7-281F-4685-A6F3-91D645BD570F}" sibTransId="{FF21309E-9DF2-4F59-B689-7E5272F6383A}"/>
    <dgm:cxn modelId="{CA550436-68D2-4DD7-92C9-5806CF83945E}" type="presOf" srcId="{003E2F4F-1F8B-4F9C-BFFA-F44621256BD3}" destId="{6EF5B713-903E-4C95-A2F8-0C2C0A77EAF2}" srcOrd="0" destOrd="0" presId="urn:microsoft.com/office/officeart/2008/layout/VerticalCurvedList"/>
    <dgm:cxn modelId="{570DC35B-79B3-4169-8CDA-D197EC08DC5E}" srcId="{EE7CEFC6-2786-4137-8A48-44A910416C63}" destId="{2D2CE34A-91DC-4E66-A34E-133FDE381F58}" srcOrd="5" destOrd="0" parTransId="{D04EEC60-97F7-4C80-9462-09F804736A4C}" sibTransId="{17013DCD-96C8-4574-A85C-BDB1847923A1}"/>
    <dgm:cxn modelId="{34921DCD-1C95-46F8-BD3B-FA48E2DEB027}" srcId="{EE7CEFC6-2786-4137-8A48-44A910416C63}" destId="{87032A05-4F75-44A7-8360-3C4E5585ACAD}" srcOrd="0" destOrd="0" parTransId="{7EF3D451-714F-4BC6-8DAD-54D0AE84720D}" sibTransId="{788C7A9B-838D-43A1-94AD-6E1CC1C5011E}"/>
    <dgm:cxn modelId="{3CC90A58-C7CD-40E8-94C6-3F5369CCA0F3}" type="presOf" srcId="{EE7CEFC6-2786-4137-8A48-44A910416C63}" destId="{E634C4C6-3C88-4D2B-9E03-E4BFF28300D5}" srcOrd="0" destOrd="0" presId="urn:microsoft.com/office/officeart/2008/layout/VerticalCurvedList"/>
    <dgm:cxn modelId="{B9A7DAB4-7F73-4A5A-863D-C126C394083E}" type="presOf" srcId="{87032A05-4F75-44A7-8360-3C4E5585ACAD}" destId="{22F9AAC5-C889-44D5-B5F8-F746851A3BAB}" srcOrd="0" destOrd="0" presId="urn:microsoft.com/office/officeart/2008/layout/VerticalCurvedList"/>
    <dgm:cxn modelId="{5BA9F5D3-E918-4592-84B9-A2419E419171}" srcId="{EE7CEFC6-2786-4137-8A48-44A910416C63}" destId="{D12AEA07-7BFB-4F5D-A270-BC5C46101CAD}" srcOrd="4" destOrd="0" parTransId="{432C8969-395C-4827-9C76-38C994F8EF36}" sibTransId="{4485CFC4-734C-48D7-845B-FE6195D0B25E}"/>
    <dgm:cxn modelId="{600C0E34-8953-4257-BE24-43233E8C0895}" type="presParOf" srcId="{E634C4C6-3C88-4D2B-9E03-E4BFF28300D5}" destId="{66F06405-8CCF-4CB6-8160-09378A53445B}" srcOrd="0" destOrd="0" presId="urn:microsoft.com/office/officeart/2008/layout/VerticalCurvedList"/>
    <dgm:cxn modelId="{1D775026-B2B9-488F-BD19-FE633F218341}" type="presParOf" srcId="{66F06405-8CCF-4CB6-8160-09378A53445B}" destId="{275B7563-C5C8-4876-A89D-F27038C4D449}" srcOrd="0" destOrd="0" presId="urn:microsoft.com/office/officeart/2008/layout/VerticalCurvedList"/>
    <dgm:cxn modelId="{B9815E14-2997-4C9F-93F6-9AFCDCFC72AE}" type="presParOf" srcId="{275B7563-C5C8-4876-A89D-F27038C4D449}" destId="{15620ADD-5F4B-4D69-B8E0-59A697E0C2DF}" srcOrd="0" destOrd="0" presId="urn:microsoft.com/office/officeart/2008/layout/VerticalCurvedList"/>
    <dgm:cxn modelId="{57E38F8F-A217-4155-8A76-74F615CC1FBB}" type="presParOf" srcId="{275B7563-C5C8-4876-A89D-F27038C4D449}" destId="{D3CAA3A0-65FE-45C0-B2F5-6DD3B175B306}" srcOrd="1" destOrd="0" presId="urn:microsoft.com/office/officeart/2008/layout/VerticalCurvedList"/>
    <dgm:cxn modelId="{BD7B743E-4C7D-496C-80B9-A3BAB03B1568}" type="presParOf" srcId="{275B7563-C5C8-4876-A89D-F27038C4D449}" destId="{355DE8F2-A74D-483B-BFE6-245DC4303089}" srcOrd="2" destOrd="0" presId="urn:microsoft.com/office/officeart/2008/layout/VerticalCurvedList"/>
    <dgm:cxn modelId="{B693C675-57C2-4789-AC16-E9B6A38E5AE5}" type="presParOf" srcId="{275B7563-C5C8-4876-A89D-F27038C4D449}" destId="{C6B17F17-6C87-443E-8F47-C000C0467B22}" srcOrd="3" destOrd="0" presId="urn:microsoft.com/office/officeart/2008/layout/VerticalCurvedList"/>
    <dgm:cxn modelId="{EA6D5AF2-09A5-4ECA-B901-BD6E26241E1A}" type="presParOf" srcId="{66F06405-8CCF-4CB6-8160-09378A53445B}" destId="{22F9AAC5-C889-44D5-B5F8-F746851A3BAB}" srcOrd="1" destOrd="0" presId="urn:microsoft.com/office/officeart/2008/layout/VerticalCurvedList"/>
    <dgm:cxn modelId="{7C12C3C7-105A-4FCD-9DC3-AE9BBBBA38F4}" type="presParOf" srcId="{66F06405-8CCF-4CB6-8160-09378A53445B}" destId="{0CCD8988-2389-4C92-859B-F32E44D1DCCE}" srcOrd="2" destOrd="0" presId="urn:microsoft.com/office/officeart/2008/layout/VerticalCurvedList"/>
    <dgm:cxn modelId="{ED975356-EE11-4356-A26C-D1125A9A7D45}" type="presParOf" srcId="{0CCD8988-2389-4C92-859B-F32E44D1DCCE}" destId="{7BCE4FE9-9D11-44D5-B49C-E8E6362B6D45}" srcOrd="0" destOrd="0" presId="urn:microsoft.com/office/officeart/2008/layout/VerticalCurvedList"/>
    <dgm:cxn modelId="{2ED09F94-902B-462C-9E77-4DDACDA804F9}" type="presParOf" srcId="{66F06405-8CCF-4CB6-8160-09378A53445B}" destId="{986963C5-6586-4A4F-9954-B2C5CCDAF530}" srcOrd="3" destOrd="0" presId="urn:microsoft.com/office/officeart/2008/layout/VerticalCurvedList"/>
    <dgm:cxn modelId="{3AC3DCFE-81AC-459A-86E4-5E859023DCC5}" type="presParOf" srcId="{66F06405-8CCF-4CB6-8160-09378A53445B}" destId="{62FA0A18-C5CA-46F0-B6CF-6FFEE6CD4597}" srcOrd="4" destOrd="0" presId="urn:microsoft.com/office/officeart/2008/layout/VerticalCurvedList"/>
    <dgm:cxn modelId="{EFE7CEDE-6E7F-4256-8187-4B6F36856919}" type="presParOf" srcId="{62FA0A18-C5CA-46F0-B6CF-6FFEE6CD4597}" destId="{EFFB017A-0E5B-464A-9D64-B12E6D59E333}" srcOrd="0" destOrd="0" presId="urn:microsoft.com/office/officeart/2008/layout/VerticalCurvedList"/>
    <dgm:cxn modelId="{6217E36D-1BF6-413A-9D67-6FB6EF441539}" type="presParOf" srcId="{66F06405-8CCF-4CB6-8160-09378A53445B}" destId="{6EF5B713-903E-4C95-A2F8-0C2C0A77EAF2}" srcOrd="5" destOrd="0" presId="urn:microsoft.com/office/officeart/2008/layout/VerticalCurvedList"/>
    <dgm:cxn modelId="{49411849-8F18-4A01-8C65-B689A3D882DB}" type="presParOf" srcId="{66F06405-8CCF-4CB6-8160-09378A53445B}" destId="{32302769-1BC2-4A15-9BFB-CE6EF3E9CB3A}" srcOrd="6" destOrd="0" presId="urn:microsoft.com/office/officeart/2008/layout/VerticalCurvedList"/>
    <dgm:cxn modelId="{E2EEF3F4-B03C-48F9-A1DB-0D6EBE455177}" type="presParOf" srcId="{32302769-1BC2-4A15-9BFB-CE6EF3E9CB3A}" destId="{029155EB-DD16-449F-B92D-EA3E9950978F}" srcOrd="0" destOrd="0" presId="urn:microsoft.com/office/officeart/2008/layout/VerticalCurvedList"/>
    <dgm:cxn modelId="{541E7906-D4BC-45CF-95AD-398B1736736E}" type="presParOf" srcId="{66F06405-8CCF-4CB6-8160-09378A53445B}" destId="{1614872F-EC95-40DE-AD73-1608B1F6CCE9}" srcOrd="7" destOrd="0" presId="urn:microsoft.com/office/officeart/2008/layout/VerticalCurvedList"/>
    <dgm:cxn modelId="{362168AB-A1A7-4E52-8605-4C77C4184D1E}" type="presParOf" srcId="{66F06405-8CCF-4CB6-8160-09378A53445B}" destId="{0292A116-073C-4E8F-9D2B-299EE7DD0A90}" srcOrd="8" destOrd="0" presId="urn:microsoft.com/office/officeart/2008/layout/VerticalCurvedList"/>
    <dgm:cxn modelId="{3C137943-B301-4454-A359-8EDD4A6ACC06}" type="presParOf" srcId="{0292A116-073C-4E8F-9D2B-299EE7DD0A90}" destId="{EC3E993B-862D-4FD6-8F99-9D8EAAB27405}" srcOrd="0" destOrd="0" presId="urn:microsoft.com/office/officeart/2008/layout/VerticalCurvedList"/>
    <dgm:cxn modelId="{F6F63502-9809-4C0B-957F-FD75A3FD3E24}" type="presParOf" srcId="{66F06405-8CCF-4CB6-8160-09378A53445B}" destId="{D548780A-2E42-49A3-8215-C295FC21342F}" srcOrd="9" destOrd="0" presId="urn:microsoft.com/office/officeart/2008/layout/VerticalCurvedList"/>
    <dgm:cxn modelId="{41C1FAD4-C8A2-4C3A-98BD-114245EBD053}" type="presParOf" srcId="{66F06405-8CCF-4CB6-8160-09378A53445B}" destId="{92C255B0-4D81-4A13-9B1D-74510DE1C756}" srcOrd="10" destOrd="0" presId="urn:microsoft.com/office/officeart/2008/layout/VerticalCurvedList"/>
    <dgm:cxn modelId="{B3EE8105-CFEB-4806-A4E9-2CDAE11731FA}" type="presParOf" srcId="{92C255B0-4D81-4A13-9B1D-74510DE1C756}" destId="{C5097BEB-2B07-488D-AA02-D6FDF167CECB}" srcOrd="0" destOrd="0" presId="urn:microsoft.com/office/officeart/2008/layout/VerticalCurvedList"/>
    <dgm:cxn modelId="{AD9080A1-937C-4AA1-BF28-E0273DA2F695}" type="presParOf" srcId="{66F06405-8CCF-4CB6-8160-09378A53445B}" destId="{9A891B38-3463-4718-B388-EF76F790C07B}" srcOrd="11" destOrd="0" presId="urn:microsoft.com/office/officeart/2008/layout/VerticalCurvedList"/>
    <dgm:cxn modelId="{B97ED3E0-7C15-4F33-AFA7-415C792354FF}" type="presParOf" srcId="{66F06405-8CCF-4CB6-8160-09378A53445B}" destId="{85F55FD1-F17C-4762-95BA-62808442DD7E}" srcOrd="12" destOrd="0" presId="urn:microsoft.com/office/officeart/2008/layout/VerticalCurvedList"/>
    <dgm:cxn modelId="{4C7EB8E9-BB23-4191-94DA-9E4A63DA6921}" type="presParOf" srcId="{85F55FD1-F17C-4762-95BA-62808442DD7E}" destId="{0D607E6B-F3E1-4205-A154-FAD4AE68198A}"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1B71D9E-24C9-4CA7-B22F-0AA006D86AC4}" type="doc">
      <dgm:prSet loTypeId="urn:microsoft.com/office/officeart/2005/8/layout/vList5" loCatId="list" qsTypeId="urn:microsoft.com/office/officeart/2005/8/quickstyle/simple2" qsCatId="simple" csTypeId="urn:microsoft.com/office/officeart/2005/8/colors/colorful2" csCatId="colorful" phldr="1"/>
      <dgm:spPr/>
      <dgm:t>
        <a:bodyPr/>
        <a:lstStyle/>
        <a:p>
          <a:endParaRPr lang="en-US"/>
        </a:p>
      </dgm:t>
    </dgm:pt>
    <dgm:pt modelId="{F6AECBEA-890A-48F4-877D-960436E76295}">
      <dgm:prSet phldrT="[Text]" custT="1"/>
      <dgm:spPr/>
      <dgm:t>
        <a:bodyPr/>
        <a:lstStyle/>
        <a:p>
          <a:r>
            <a:rPr lang="en-US" sz="6000" dirty="0" smtClean="0"/>
            <a:t>STATE</a:t>
          </a:r>
          <a:endParaRPr lang="en-US" sz="6000" dirty="0"/>
        </a:p>
      </dgm:t>
    </dgm:pt>
    <dgm:pt modelId="{EE621068-A34C-4F2C-9FCA-5EB304DE00C0}" type="parTrans" cxnId="{D695AB1D-0DA2-4D6E-B442-1204147FAFF1}">
      <dgm:prSet/>
      <dgm:spPr/>
      <dgm:t>
        <a:bodyPr/>
        <a:lstStyle/>
        <a:p>
          <a:endParaRPr lang="en-US"/>
        </a:p>
      </dgm:t>
    </dgm:pt>
    <dgm:pt modelId="{EC83063E-E46D-4585-A009-FBF95AB1F383}" type="sibTrans" cxnId="{D695AB1D-0DA2-4D6E-B442-1204147FAFF1}">
      <dgm:prSet/>
      <dgm:spPr/>
      <dgm:t>
        <a:bodyPr/>
        <a:lstStyle/>
        <a:p>
          <a:endParaRPr lang="en-US"/>
        </a:p>
      </dgm:t>
    </dgm:pt>
    <dgm:pt modelId="{6B12B447-B6AD-4883-ABA2-F0A725DB0DA8}">
      <dgm:prSet phldrT="[Text]" custT="1"/>
      <dgm:spPr/>
      <dgm:t>
        <a:bodyPr/>
        <a:lstStyle/>
        <a:p>
          <a:r>
            <a:rPr lang="vi-VN" sz="3000" i="1" dirty="0" smtClean="0">
              <a:latin typeface="+mj-lt"/>
            </a:rPr>
            <a:t>Vận tốc hiện tại của phương tiện </a:t>
          </a:r>
          <a:endParaRPr lang="en-US" sz="3000" i="1" dirty="0">
            <a:latin typeface="+mj-lt"/>
          </a:endParaRPr>
        </a:p>
      </dgm:t>
    </dgm:pt>
    <dgm:pt modelId="{842DD508-C84C-4B49-8F88-577ACF6AED0A}" type="parTrans" cxnId="{4DD7B423-C3F0-4129-8A5B-B465073C3B2D}">
      <dgm:prSet/>
      <dgm:spPr/>
      <dgm:t>
        <a:bodyPr/>
        <a:lstStyle/>
        <a:p>
          <a:endParaRPr lang="en-US"/>
        </a:p>
      </dgm:t>
    </dgm:pt>
    <dgm:pt modelId="{5DD3B656-30F2-4DB8-ADEB-C7B7CF71F265}" type="sibTrans" cxnId="{4DD7B423-C3F0-4129-8A5B-B465073C3B2D}">
      <dgm:prSet/>
      <dgm:spPr/>
      <dgm:t>
        <a:bodyPr/>
        <a:lstStyle/>
        <a:p>
          <a:endParaRPr lang="en-US"/>
        </a:p>
      </dgm:t>
    </dgm:pt>
    <dgm:pt modelId="{3FE33078-931F-46E2-99E6-2F1F60F63202}">
      <dgm:prSet phldrT="[Text]" custT="1"/>
      <dgm:spPr/>
      <dgm:t>
        <a:bodyPr/>
        <a:lstStyle/>
        <a:p>
          <a:r>
            <a:rPr lang="vi-VN" sz="3000" i="1" dirty="0" smtClean="0">
              <a:latin typeface="+mj-lt"/>
            </a:rPr>
            <a:t>Vận tốc hiện tại của phương tiện cản trở gần nhất</a:t>
          </a:r>
          <a:endParaRPr lang="en-US" sz="3000" i="1" dirty="0">
            <a:latin typeface="+mj-lt"/>
          </a:endParaRPr>
        </a:p>
      </dgm:t>
    </dgm:pt>
    <dgm:pt modelId="{9BD6B2DA-7ABC-406B-8E01-910115F30214}" type="parTrans" cxnId="{B86BE37E-E84F-4CB8-A712-5ECE7ED09D98}">
      <dgm:prSet/>
      <dgm:spPr/>
      <dgm:t>
        <a:bodyPr/>
        <a:lstStyle/>
        <a:p>
          <a:endParaRPr lang="en-US"/>
        </a:p>
      </dgm:t>
    </dgm:pt>
    <dgm:pt modelId="{478668E8-E98F-4925-BB50-B78437BBBC8C}" type="sibTrans" cxnId="{B86BE37E-E84F-4CB8-A712-5ECE7ED09D98}">
      <dgm:prSet/>
      <dgm:spPr/>
      <dgm:t>
        <a:bodyPr/>
        <a:lstStyle/>
        <a:p>
          <a:endParaRPr lang="en-US"/>
        </a:p>
      </dgm:t>
    </dgm:pt>
    <dgm:pt modelId="{720BB2B1-3328-406C-8BBC-4F7E6D9CBBC1}">
      <dgm:prSet phldrT="[Text]" custT="1"/>
      <dgm:spPr/>
      <dgm:t>
        <a:bodyPr/>
        <a:lstStyle/>
        <a:p>
          <a:r>
            <a:rPr lang="en-US" sz="6000" dirty="0" smtClean="0"/>
            <a:t>ACTION</a:t>
          </a:r>
          <a:endParaRPr lang="en-US" sz="6000" dirty="0"/>
        </a:p>
      </dgm:t>
    </dgm:pt>
    <dgm:pt modelId="{BA648FCE-BEC7-4907-B5EE-FF8DFDE0A316}" type="parTrans" cxnId="{16E099F4-1CC1-4128-8B30-F0F47C6F3310}">
      <dgm:prSet/>
      <dgm:spPr/>
      <dgm:t>
        <a:bodyPr/>
        <a:lstStyle/>
        <a:p>
          <a:endParaRPr lang="en-US"/>
        </a:p>
      </dgm:t>
    </dgm:pt>
    <dgm:pt modelId="{BD34BC18-9A4D-4525-9379-BA76AEE41D80}" type="sibTrans" cxnId="{16E099F4-1CC1-4128-8B30-F0F47C6F3310}">
      <dgm:prSet/>
      <dgm:spPr/>
      <dgm:t>
        <a:bodyPr/>
        <a:lstStyle/>
        <a:p>
          <a:endParaRPr lang="en-US"/>
        </a:p>
      </dgm:t>
    </dgm:pt>
    <dgm:pt modelId="{4971B8DF-D10E-4FC8-B524-F1D527709D28}">
      <dgm:prSet phldrT="[Text]" custT="1"/>
      <dgm:spPr/>
      <dgm:t>
        <a:bodyPr/>
        <a:lstStyle/>
        <a:p>
          <a:r>
            <a:rPr lang="en-US" sz="3000" i="1" dirty="0" err="1" smtClean="0">
              <a:latin typeface="Times New Roman" panose="02020603050405020304" pitchFamily="18" charset="0"/>
              <a:cs typeface="Times New Roman" panose="02020603050405020304" pitchFamily="18" charset="0"/>
            </a:rPr>
            <a:t>Tăng</a:t>
          </a:r>
          <a:r>
            <a:rPr lang="en-US" sz="3000" i="1" dirty="0" smtClean="0">
              <a:latin typeface="Times New Roman" panose="02020603050405020304" pitchFamily="18" charset="0"/>
              <a:cs typeface="Times New Roman" panose="02020603050405020304" pitchFamily="18" charset="0"/>
            </a:rPr>
            <a:t> </a:t>
          </a:r>
          <a:r>
            <a:rPr lang="en-US" sz="3000" i="1" dirty="0" err="1" smtClean="0">
              <a:latin typeface="Times New Roman" panose="02020603050405020304" pitchFamily="18" charset="0"/>
              <a:cs typeface="Times New Roman" panose="02020603050405020304" pitchFamily="18" charset="0"/>
            </a:rPr>
            <a:t>tốc</a:t>
          </a:r>
          <a:endParaRPr lang="en-US" sz="3000" i="1" dirty="0">
            <a:latin typeface="Times New Roman" panose="02020603050405020304" pitchFamily="18" charset="0"/>
            <a:cs typeface="Times New Roman" panose="02020603050405020304" pitchFamily="18" charset="0"/>
          </a:endParaRPr>
        </a:p>
      </dgm:t>
    </dgm:pt>
    <dgm:pt modelId="{A208430C-867E-4078-A0D4-BDCF06468402}" type="parTrans" cxnId="{757B8F5C-0358-478A-B3B0-74099F1F08C1}">
      <dgm:prSet/>
      <dgm:spPr/>
      <dgm:t>
        <a:bodyPr/>
        <a:lstStyle/>
        <a:p>
          <a:endParaRPr lang="en-US"/>
        </a:p>
      </dgm:t>
    </dgm:pt>
    <dgm:pt modelId="{07416F62-14C0-4372-A3E0-BA00FFEAB829}" type="sibTrans" cxnId="{757B8F5C-0358-478A-B3B0-74099F1F08C1}">
      <dgm:prSet/>
      <dgm:spPr/>
      <dgm:t>
        <a:bodyPr/>
        <a:lstStyle/>
        <a:p>
          <a:endParaRPr lang="en-US"/>
        </a:p>
      </dgm:t>
    </dgm:pt>
    <dgm:pt modelId="{10F93EE4-C837-426C-ACAA-E71EAFEBA6E5}">
      <dgm:prSet phldrT="[Text]" custT="1"/>
      <dgm:spPr/>
      <dgm:t>
        <a:bodyPr/>
        <a:lstStyle/>
        <a:p>
          <a:r>
            <a:rPr lang="en-US" sz="6000" dirty="0" smtClean="0"/>
            <a:t>REWARD</a:t>
          </a:r>
          <a:endParaRPr lang="en-US" sz="6000" dirty="0"/>
        </a:p>
      </dgm:t>
    </dgm:pt>
    <dgm:pt modelId="{3AAB42A0-FC76-4BC2-8516-8CBEBB15B42F}" type="parTrans" cxnId="{DD5E36B8-9A0C-473E-8A56-0D741286A5FB}">
      <dgm:prSet/>
      <dgm:spPr/>
      <dgm:t>
        <a:bodyPr/>
        <a:lstStyle/>
        <a:p>
          <a:endParaRPr lang="en-US"/>
        </a:p>
      </dgm:t>
    </dgm:pt>
    <dgm:pt modelId="{180E2F10-7378-4399-B1FC-566C1AAF6419}" type="sibTrans" cxnId="{DD5E36B8-9A0C-473E-8A56-0D741286A5FB}">
      <dgm:prSet/>
      <dgm:spPr/>
      <dgm:t>
        <a:bodyPr/>
        <a:lstStyle/>
        <a:p>
          <a:endParaRPr lang="en-US"/>
        </a:p>
      </dgm:t>
    </dgm:pt>
    <dgm:pt modelId="{2234469F-AEBE-4669-9C95-D0714EF04926}">
      <dgm:prSet phldrT="[Text]" custT="1"/>
      <dgm:spPr/>
      <dgm:t>
        <a:bodyPr/>
        <a:lstStyle/>
        <a:p>
          <a:r>
            <a:rPr lang="en-US" sz="3000" i="1" dirty="0" err="1" smtClean="0">
              <a:latin typeface="Times New Roman" panose="02020603050405020304" pitchFamily="18" charset="0"/>
              <a:cs typeface="Times New Roman" panose="02020603050405020304" pitchFamily="18" charset="0"/>
            </a:rPr>
            <a:t>Một</a:t>
          </a:r>
          <a:r>
            <a:rPr lang="en-US" sz="3000" i="1" dirty="0" smtClean="0">
              <a:latin typeface="Times New Roman" panose="02020603050405020304" pitchFamily="18" charset="0"/>
              <a:cs typeface="Times New Roman" panose="02020603050405020304" pitchFamily="18" charset="0"/>
            </a:rPr>
            <a:t> </a:t>
          </a:r>
          <a:r>
            <a:rPr lang="en-US" sz="3000" i="1" dirty="0" err="1" smtClean="0">
              <a:latin typeface="Times New Roman" panose="02020603050405020304" pitchFamily="18" charset="0"/>
              <a:cs typeface="Times New Roman" panose="02020603050405020304" pitchFamily="18" charset="0"/>
            </a:rPr>
            <a:t>hàm</a:t>
          </a:r>
          <a:r>
            <a:rPr lang="en-US" sz="3000" i="1" dirty="0" smtClean="0">
              <a:latin typeface="Times New Roman" panose="02020603050405020304" pitchFamily="18" charset="0"/>
              <a:cs typeface="Times New Roman" panose="02020603050405020304" pitchFamily="18" charset="0"/>
            </a:rPr>
            <a:t> </a:t>
          </a:r>
          <a:r>
            <a:rPr lang="en-US" sz="3000" i="1" dirty="0" err="1" smtClean="0">
              <a:latin typeface="Times New Roman" panose="02020603050405020304" pitchFamily="18" charset="0"/>
              <a:cs typeface="Times New Roman" panose="02020603050405020304" pitchFamily="18" charset="0"/>
            </a:rPr>
            <a:t>tốc</a:t>
          </a:r>
          <a:r>
            <a:rPr lang="en-US" sz="3000" i="1" dirty="0" smtClean="0">
              <a:latin typeface="Times New Roman" panose="02020603050405020304" pitchFamily="18" charset="0"/>
              <a:cs typeface="Times New Roman" panose="02020603050405020304" pitchFamily="18" charset="0"/>
            </a:rPr>
            <a:t> </a:t>
          </a:r>
          <a:r>
            <a:rPr lang="en-US" sz="3000" i="1" dirty="0" err="1" smtClean="0">
              <a:latin typeface="Times New Roman" panose="02020603050405020304" pitchFamily="18" charset="0"/>
              <a:cs typeface="Times New Roman" panose="02020603050405020304" pitchFamily="18" charset="0"/>
            </a:rPr>
            <a:t>độ</a:t>
          </a:r>
          <a:r>
            <a:rPr lang="en-US" sz="3000" i="1" dirty="0" smtClean="0">
              <a:latin typeface="Times New Roman" panose="02020603050405020304" pitchFamily="18" charset="0"/>
              <a:cs typeface="Times New Roman" panose="02020603050405020304" pitchFamily="18" charset="0"/>
            </a:rPr>
            <a:t> </a:t>
          </a:r>
          <a:r>
            <a:rPr lang="en-US" sz="3000" i="1" dirty="0" err="1" smtClean="0">
              <a:latin typeface="Times New Roman" panose="02020603050405020304" pitchFamily="18" charset="0"/>
              <a:cs typeface="Times New Roman" panose="02020603050405020304" pitchFamily="18" charset="0"/>
            </a:rPr>
            <a:t>có</a:t>
          </a:r>
          <a:r>
            <a:rPr lang="en-US" sz="3000" i="1" dirty="0" smtClean="0">
              <a:latin typeface="Times New Roman" panose="02020603050405020304" pitchFamily="18" charset="0"/>
              <a:cs typeface="Times New Roman" panose="02020603050405020304" pitchFamily="18" charset="0"/>
            </a:rPr>
            <a:t> </a:t>
          </a:r>
          <a:r>
            <a:rPr lang="en-US" sz="3000" i="1" dirty="0" err="1" smtClean="0">
              <a:latin typeface="Times New Roman" panose="02020603050405020304" pitchFamily="18" charset="0"/>
              <a:cs typeface="Times New Roman" panose="02020603050405020304" pitchFamily="18" charset="0"/>
            </a:rPr>
            <a:t>dạng</a:t>
          </a:r>
          <a:r>
            <a:rPr lang="en-US" sz="3000" i="1" dirty="0" smtClean="0">
              <a:latin typeface="Times New Roman" panose="02020603050405020304" pitchFamily="18" charset="0"/>
              <a:cs typeface="Times New Roman" panose="02020603050405020304" pitchFamily="18" charset="0"/>
            </a:rPr>
            <a:t>:</a:t>
          </a:r>
          <a:endParaRPr lang="en-US" sz="3000" i="1" dirty="0">
            <a:latin typeface="Times New Roman" panose="02020603050405020304" pitchFamily="18" charset="0"/>
            <a:cs typeface="Times New Roman" panose="02020603050405020304" pitchFamily="18" charset="0"/>
          </a:endParaRPr>
        </a:p>
      </dgm:t>
    </dgm:pt>
    <dgm:pt modelId="{9AD5717E-0573-487D-97E3-FE63E28EE12F}" type="parTrans" cxnId="{E0CFFAEB-33BA-4C5F-B2F3-8B3DDFE90815}">
      <dgm:prSet/>
      <dgm:spPr/>
      <dgm:t>
        <a:bodyPr/>
        <a:lstStyle/>
        <a:p>
          <a:endParaRPr lang="en-US"/>
        </a:p>
      </dgm:t>
    </dgm:pt>
    <dgm:pt modelId="{54CFD37B-2481-4962-951E-5829C0D4AE6C}" type="sibTrans" cxnId="{E0CFFAEB-33BA-4C5F-B2F3-8B3DDFE90815}">
      <dgm:prSet/>
      <dgm:spPr/>
      <dgm:t>
        <a:bodyPr/>
        <a:lstStyle/>
        <a:p>
          <a:endParaRPr lang="en-US"/>
        </a:p>
      </dgm:t>
    </dgm:pt>
    <dgm:pt modelId="{6590BB37-3A1A-4E48-BB11-DDD85503BB51}">
      <dgm:prSet custT="1"/>
      <dgm:spPr/>
      <dgm:t>
        <a:bodyPr/>
        <a:lstStyle/>
        <a:p>
          <a:r>
            <a:rPr lang="vi-VN" sz="3000" i="1" dirty="0" smtClean="0">
              <a:latin typeface="+mj-lt"/>
            </a:rPr>
            <a:t>Khoảng cách tới phương tiện cản trở</a:t>
          </a:r>
          <a:endParaRPr lang="en-US" sz="3000" i="1" dirty="0">
            <a:latin typeface="+mj-lt"/>
          </a:endParaRPr>
        </a:p>
      </dgm:t>
    </dgm:pt>
    <dgm:pt modelId="{D5BC65D1-2BC6-45F3-832D-52491B603F30}" type="parTrans" cxnId="{BBEF5670-855A-4E44-A4AA-A5181577AD65}">
      <dgm:prSet/>
      <dgm:spPr/>
      <dgm:t>
        <a:bodyPr/>
        <a:lstStyle/>
        <a:p>
          <a:endParaRPr lang="en-US"/>
        </a:p>
      </dgm:t>
    </dgm:pt>
    <dgm:pt modelId="{A4E709BF-3B57-490A-A9D8-7F71077B7110}" type="sibTrans" cxnId="{BBEF5670-855A-4E44-A4AA-A5181577AD65}">
      <dgm:prSet/>
      <dgm:spPr/>
      <dgm:t>
        <a:bodyPr/>
        <a:lstStyle/>
        <a:p>
          <a:endParaRPr lang="en-US"/>
        </a:p>
      </dgm:t>
    </dgm:pt>
    <dgm:pt modelId="{615BB25B-46E0-4529-AAF7-F5A81672B797}">
      <dgm:prSet custT="1"/>
      <dgm:spPr/>
      <dgm:t>
        <a:bodyPr/>
        <a:lstStyle/>
        <a:p>
          <a:r>
            <a:rPr lang="en-US" sz="3000" i="1" dirty="0" err="1" smtClean="0">
              <a:latin typeface="Times New Roman" panose="02020603050405020304" pitchFamily="18" charset="0"/>
              <a:cs typeface="Times New Roman" panose="02020603050405020304" pitchFamily="18" charset="0"/>
            </a:rPr>
            <a:t>Giảm</a:t>
          </a:r>
          <a:r>
            <a:rPr lang="en-US" sz="3000" i="1" dirty="0" smtClean="0">
              <a:latin typeface="Times New Roman" panose="02020603050405020304" pitchFamily="18" charset="0"/>
              <a:cs typeface="Times New Roman" panose="02020603050405020304" pitchFamily="18" charset="0"/>
            </a:rPr>
            <a:t> </a:t>
          </a:r>
          <a:r>
            <a:rPr lang="en-US" sz="3000" i="1" dirty="0" err="1" smtClean="0">
              <a:latin typeface="Times New Roman" panose="02020603050405020304" pitchFamily="18" charset="0"/>
              <a:cs typeface="Times New Roman" panose="02020603050405020304" pitchFamily="18" charset="0"/>
            </a:rPr>
            <a:t>tốc</a:t>
          </a:r>
          <a:endParaRPr lang="en-US" sz="3000" i="1" dirty="0">
            <a:latin typeface="Times New Roman" panose="02020603050405020304" pitchFamily="18" charset="0"/>
            <a:cs typeface="Times New Roman" panose="02020603050405020304" pitchFamily="18" charset="0"/>
          </a:endParaRPr>
        </a:p>
      </dgm:t>
    </dgm:pt>
    <dgm:pt modelId="{0BD69558-ACAC-4F53-89CF-EB391EF246F5}" type="parTrans" cxnId="{7695CE8B-6DEC-4321-9D8B-36A1C6E3AE55}">
      <dgm:prSet/>
      <dgm:spPr/>
      <dgm:t>
        <a:bodyPr/>
        <a:lstStyle/>
        <a:p>
          <a:endParaRPr lang="en-US"/>
        </a:p>
      </dgm:t>
    </dgm:pt>
    <dgm:pt modelId="{8336CF1F-595C-4F79-A5DD-15BF360088CF}" type="sibTrans" cxnId="{7695CE8B-6DEC-4321-9D8B-36A1C6E3AE55}">
      <dgm:prSet/>
      <dgm:spPr/>
      <dgm:t>
        <a:bodyPr/>
        <a:lstStyle/>
        <a:p>
          <a:endParaRPr lang="en-US"/>
        </a:p>
      </dgm:t>
    </dgm:pt>
    <dgm:pt modelId="{12466C98-8BB1-4E76-A305-F3BBCDC45632}">
      <dgm:prSet custT="1"/>
      <dgm:spPr/>
      <dgm:t>
        <a:bodyPr/>
        <a:lstStyle/>
        <a:p>
          <a:r>
            <a:rPr lang="en-US" sz="3000" i="1" dirty="0" err="1" smtClean="0">
              <a:latin typeface="Times New Roman" panose="02020603050405020304" pitchFamily="18" charset="0"/>
              <a:cs typeface="Times New Roman" panose="02020603050405020304" pitchFamily="18" charset="0"/>
            </a:rPr>
            <a:t>Giữ</a:t>
          </a:r>
          <a:r>
            <a:rPr lang="en-US" sz="3000" i="1" dirty="0" smtClean="0">
              <a:latin typeface="Times New Roman" panose="02020603050405020304" pitchFamily="18" charset="0"/>
              <a:cs typeface="Times New Roman" panose="02020603050405020304" pitchFamily="18" charset="0"/>
            </a:rPr>
            <a:t> </a:t>
          </a:r>
          <a:r>
            <a:rPr lang="en-US" sz="3000" i="1" dirty="0" err="1" smtClean="0">
              <a:latin typeface="Times New Roman" panose="02020603050405020304" pitchFamily="18" charset="0"/>
              <a:cs typeface="Times New Roman" panose="02020603050405020304" pitchFamily="18" charset="0"/>
            </a:rPr>
            <a:t>nguyên</a:t>
          </a:r>
          <a:r>
            <a:rPr lang="en-US" sz="3000" i="1" dirty="0" smtClean="0">
              <a:latin typeface="Times New Roman" panose="02020603050405020304" pitchFamily="18" charset="0"/>
              <a:cs typeface="Times New Roman" panose="02020603050405020304" pitchFamily="18" charset="0"/>
            </a:rPr>
            <a:t> </a:t>
          </a:r>
          <a:r>
            <a:rPr lang="en-US" sz="3000" i="1" dirty="0" err="1" smtClean="0">
              <a:latin typeface="Times New Roman" panose="02020603050405020304" pitchFamily="18" charset="0"/>
              <a:cs typeface="Times New Roman" panose="02020603050405020304" pitchFamily="18" charset="0"/>
            </a:rPr>
            <a:t>vận</a:t>
          </a:r>
          <a:r>
            <a:rPr lang="en-US" sz="3000" i="1" dirty="0" smtClean="0">
              <a:latin typeface="Times New Roman" panose="02020603050405020304" pitchFamily="18" charset="0"/>
              <a:cs typeface="Times New Roman" panose="02020603050405020304" pitchFamily="18" charset="0"/>
            </a:rPr>
            <a:t> </a:t>
          </a:r>
          <a:r>
            <a:rPr lang="en-US" sz="3000" i="1" dirty="0" err="1" smtClean="0">
              <a:latin typeface="Times New Roman" panose="02020603050405020304" pitchFamily="18" charset="0"/>
              <a:cs typeface="Times New Roman" panose="02020603050405020304" pitchFamily="18" charset="0"/>
            </a:rPr>
            <a:t>tốc</a:t>
          </a:r>
          <a:endParaRPr lang="en-US" sz="3000" i="1" dirty="0">
            <a:latin typeface="Times New Roman" panose="02020603050405020304" pitchFamily="18" charset="0"/>
            <a:cs typeface="Times New Roman" panose="02020603050405020304" pitchFamily="18" charset="0"/>
          </a:endParaRPr>
        </a:p>
      </dgm:t>
    </dgm:pt>
    <dgm:pt modelId="{22EE88A0-71A6-425E-A053-EF7FB77657B9}" type="parTrans" cxnId="{A889D2BE-C8E1-4905-8C93-67DF36888FBD}">
      <dgm:prSet/>
      <dgm:spPr/>
      <dgm:t>
        <a:bodyPr/>
        <a:lstStyle/>
        <a:p>
          <a:endParaRPr lang="en-US"/>
        </a:p>
      </dgm:t>
    </dgm:pt>
    <dgm:pt modelId="{2E38B5C8-6651-4788-AB98-94FACDCF4111}" type="sibTrans" cxnId="{A889D2BE-C8E1-4905-8C93-67DF36888FBD}">
      <dgm:prSet/>
      <dgm:spPr/>
      <dgm:t>
        <a:bodyPr/>
        <a:lstStyle/>
        <a:p>
          <a:endParaRPr lang="en-US"/>
        </a:p>
      </dgm:t>
    </dgm:pt>
    <dgm:pt modelId="{E97A8634-D820-4788-B03E-D49D6AC9C318}">
      <dgm:prSet custT="1"/>
      <dgm:spPr/>
      <dgm:t>
        <a:bodyPr/>
        <a:lstStyle/>
        <a:p>
          <a:r>
            <a:rPr lang="en-US" sz="3000" i="1" dirty="0" err="1" smtClean="0">
              <a:latin typeface="Times New Roman" panose="02020603050405020304" pitchFamily="18" charset="0"/>
              <a:cs typeface="Times New Roman" panose="02020603050405020304" pitchFamily="18" charset="0"/>
            </a:rPr>
            <a:t>Chuyển</a:t>
          </a:r>
          <a:r>
            <a:rPr lang="en-US" sz="3000" i="1" dirty="0" smtClean="0">
              <a:latin typeface="Times New Roman" panose="02020603050405020304" pitchFamily="18" charset="0"/>
              <a:cs typeface="Times New Roman" panose="02020603050405020304" pitchFamily="18" charset="0"/>
            </a:rPr>
            <a:t> </a:t>
          </a:r>
          <a:r>
            <a:rPr lang="en-US" sz="3000" i="1" dirty="0" err="1" smtClean="0">
              <a:latin typeface="Times New Roman" panose="02020603050405020304" pitchFamily="18" charset="0"/>
              <a:cs typeface="Times New Roman" panose="02020603050405020304" pitchFamily="18" charset="0"/>
            </a:rPr>
            <a:t>làn</a:t>
          </a:r>
          <a:endParaRPr lang="en-US" sz="3000" i="1" dirty="0">
            <a:latin typeface="Times New Roman" panose="02020603050405020304" pitchFamily="18" charset="0"/>
            <a:cs typeface="Times New Roman" panose="02020603050405020304" pitchFamily="18" charset="0"/>
          </a:endParaRPr>
        </a:p>
      </dgm:t>
    </dgm:pt>
    <dgm:pt modelId="{9BE8F705-4E8B-4EB6-96D2-EB9424772453}" type="parTrans" cxnId="{D6CCB36B-11B5-4DCC-ADE2-58FECFFB4E6E}">
      <dgm:prSet/>
      <dgm:spPr/>
      <dgm:t>
        <a:bodyPr/>
        <a:lstStyle/>
        <a:p>
          <a:endParaRPr lang="en-US"/>
        </a:p>
      </dgm:t>
    </dgm:pt>
    <dgm:pt modelId="{FDDAFC53-6369-49F3-9872-A0DAF386EC7C}" type="sibTrans" cxnId="{D6CCB36B-11B5-4DCC-ADE2-58FECFFB4E6E}">
      <dgm:prSet/>
      <dgm:spPr/>
      <dgm:t>
        <a:bodyPr/>
        <a:lstStyle/>
        <a:p>
          <a:endParaRPr lang="en-US"/>
        </a:p>
      </dgm:t>
    </dgm:pt>
    <mc:AlternateContent xmlns:mc="http://schemas.openxmlformats.org/markup-compatibility/2006" xmlns:a14="http://schemas.microsoft.com/office/drawing/2010/main">
      <mc:Choice Requires="a14">
        <dgm:pt modelId="{49FB2E65-EE7D-4AD9-9EC7-D40C9DF81AAD}">
          <dgm:prSet phldrT="[Text]" custT="1"/>
          <dgm:spPr/>
          <dgm: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𝑟</m:t>
                    </m:r>
                    <m:r>
                      <a:rPr lang="en-US" sz="2800" b="0" i="1" smtClean="0">
                        <a:latin typeface="Cambria Math" panose="02040503050406030204" pitchFamily="18" charset="0"/>
                      </a:rPr>
                      <m:t>= </m:t>
                    </m:r>
                    <m:func>
                      <m:funcPr>
                        <m:ctrlPr>
                          <a:rPr lang="en-US" sz="2800" b="0" i="1" smtClean="0">
                            <a:latin typeface="Cambria Math" panose="02040503050406030204" pitchFamily="18" charset="0"/>
                          </a:rPr>
                        </m:ctrlPr>
                      </m:funcPr>
                      <m:fName>
                        <m:sSub>
                          <m:sSubPr>
                            <m:ctrlPr>
                              <a:rPr lang="en-US" sz="2800" b="0" i="1" smtClean="0">
                                <a:latin typeface="Cambria Math" panose="02040503050406030204" pitchFamily="18" charset="0"/>
                              </a:rPr>
                            </m:ctrlPr>
                          </m:sSubPr>
                          <m:e>
                            <m:r>
                              <m:rPr>
                                <m:sty m:val="p"/>
                              </m:rPr>
                              <a:rPr lang="en-US" sz="2800" b="0" i="0" smtClean="0">
                                <a:latin typeface="Cambria Math" panose="02040503050406030204" pitchFamily="18" charset="0"/>
                              </a:rPr>
                              <m:t>log</m:t>
                            </m:r>
                          </m:e>
                          <m:sub>
                            <m:r>
                              <a:rPr lang="en-US" sz="2800" b="0" i="1" smtClean="0">
                                <a:latin typeface="Cambria Math" panose="02040503050406030204" pitchFamily="18" charset="0"/>
                              </a:rPr>
                              <m:t>2</m:t>
                            </m:r>
                          </m:sub>
                        </m:sSub>
                      </m:fName>
                      <m:e>
                        <m:r>
                          <a:rPr lang="en-US" sz="2800" b="0" i="1" smtClean="0">
                            <a:latin typeface="Cambria Math" panose="02040503050406030204" pitchFamily="18" charset="0"/>
                          </a:rPr>
                          <m:t>(</m:t>
                        </m:r>
                        <m:r>
                          <a:rPr lang="en-US" sz="2800" b="0" i="1" smtClean="0">
                            <a:latin typeface="Cambria Math" panose="02040503050406030204" pitchFamily="18" charset="0"/>
                          </a:rPr>
                          <m:t>𝑠𝑝𝑒𝑒𝑑</m:t>
                        </m:r>
                        <m:r>
                          <a:rPr lang="en-US" sz="2800" b="0" i="1" smtClean="0">
                            <a:latin typeface="Cambria Math" panose="02040503050406030204" pitchFamily="18" charset="0"/>
                          </a:rPr>
                          <m:t>+ </m:t>
                        </m:r>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10</m:t>
                            </m:r>
                          </m:e>
                          <m:sup>
                            <m:r>
                              <a:rPr lang="en-US" sz="2800" b="0" i="1" smtClean="0">
                                <a:latin typeface="Cambria Math" panose="02040503050406030204" pitchFamily="18" charset="0"/>
                              </a:rPr>
                              <m:t>−</m:t>
                            </m:r>
                            <m:r>
                              <a:rPr lang="en-US" sz="2800" b="0" i="1" smtClean="0">
                                <a:latin typeface="Cambria Math" panose="02040503050406030204" pitchFamily="18" charset="0"/>
                              </a:rPr>
                              <m:t>8</m:t>
                            </m:r>
                          </m:sup>
                        </m:sSup>
                        <m:r>
                          <a:rPr lang="en-US" sz="2800" b="0" i="1" smtClean="0">
                            <a:latin typeface="Cambria Math" panose="02040503050406030204" pitchFamily="18" charset="0"/>
                          </a:rPr>
                          <m:t>)</m:t>
                        </m:r>
                      </m:e>
                    </m:func>
                  </m:oMath>
                </m:oMathPara>
              </a14:m>
              <a:endParaRPr lang="en-US" sz="3000" dirty="0"/>
            </a:p>
          </dgm:t>
        </dgm:pt>
      </mc:Choice>
      <mc:Fallback xmlns="">
        <dgm:pt modelId="{49FB2E65-EE7D-4AD9-9EC7-D40C9DF81AAD}">
          <dgm:prSet phldrT="[Text]" custT="1"/>
          <dgm:spPr/>
          <dgm:t>
            <a:bodyPr/>
            <a:lstStyle/>
            <a:p>
              <a:pPr/>
              <a:r>
                <a:rPr lang="en-US" sz="2800" b="0" i="0" smtClean="0">
                  <a:latin typeface="Cambria Math" panose="02040503050406030204" pitchFamily="18" charset="0"/>
                </a:rPr>
                <a:t>𝑟= </a:t>
              </a:r>
              <a:r>
                <a:rPr lang="en-US" sz="2800" b="0" i="0" smtClean="0">
                  <a:latin typeface="Cambria Math" panose="02040503050406030204" pitchFamily="18" charset="0"/>
                </a:rPr>
                <a:t> log_2⁡〖(𝑠𝑝𝑒𝑒𝑑+ 〖10〗^(−8))〗</a:t>
              </a:r>
              <a:endParaRPr lang="en-US" sz="3000" dirty="0"/>
            </a:p>
          </dgm:t>
        </dgm:pt>
      </mc:Fallback>
    </mc:AlternateContent>
    <dgm:pt modelId="{AD1A000C-B0DA-4DD3-A01C-13AFDCAC65CD}" type="sibTrans" cxnId="{89584FDD-9504-4D89-83A4-3FED9DB1CC7A}">
      <dgm:prSet/>
      <dgm:spPr/>
      <dgm:t>
        <a:bodyPr/>
        <a:lstStyle/>
        <a:p>
          <a:endParaRPr lang="en-US"/>
        </a:p>
      </dgm:t>
    </dgm:pt>
    <dgm:pt modelId="{E866BDB0-49C5-4623-B4A7-162B5D12E5C9}" type="parTrans" cxnId="{89584FDD-9504-4D89-83A4-3FED9DB1CC7A}">
      <dgm:prSet/>
      <dgm:spPr/>
      <dgm:t>
        <a:bodyPr/>
        <a:lstStyle/>
        <a:p>
          <a:endParaRPr lang="en-US"/>
        </a:p>
      </dgm:t>
    </dgm:pt>
    <dgm:pt modelId="{9817C228-EC65-47E8-A8A8-C65517B2B4B5}">
      <dgm:prSet custT="1"/>
      <dgm:spPr/>
      <dgm:t>
        <a:bodyPr/>
        <a:lstStyle/>
        <a:p>
          <a:r>
            <a:rPr lang="en-US" sz="3000" i="1" dirty="0" err="1" smtClean="0">
              <a:latin typeface="Times New Roman" panose="02020603050405020304" pitchFamily="18" charset="0"/>
              <a:ea typeface="Tahoma" panose="020B0604030504040204" pitchFamily="34" charset="0"/>
              <a:cs typeface="Times New Roman" panose="02020603050405020304" pitchFamily="18" charset="0"/>
            </a:rPr>
            <a:t>Độ</a:t>
          </a:r>
          <a:r>
            <a:rPr lang="en-US" sz="3000" i="1" dirty="0" smtClean="0">
              <a:latin typeface="Times New Roman" panose="02020603050405020304" pitchFamily="18" charset="0"/>
              <a:ea typeface="Tahoma" panose="020B0604030504040204" pitchFamily="34" charset="0"/>
              <a:cs typeface="Times New Roman" panose="02020603050405020304" pitchFamily="18" charset="0"/>
            </a:rPr>
            <a:t> </a:t>
          </a:r>
          <a:r>
            <a:rPr lang="en-US" sz="3000" i="1" dirty="0" err="1" smtClean="0">
              <a:latin typeface="Times New Roman" panose="02020603050405020304" pitchFamily="18" charset="0"/>
              <a:ea typeface="Tahoma" panose="020B0604030504040204" pitchFamily="34" charset="0"/>
              <a:cs typeface="Times New Roman" panose="02020603050405020304" pitchFamily="18" charset="0"/>
            </a:rPr>
            <a:t>kiên</a:t>
          </a:r>
          <a:r>
            <a:rPr lang="en-US" sz="3000" i="1" dirty="0" smtClean="0">
              <a:latin typeface="Times New Roman" panose="02020603050405020304" pitchFamily="18" charset="0"/>
              <a:ea typeface="Tahoma" panose="020B0604030504040204" pitchFamily="34" charset="0"/>
              <a:cs typeface="Times New Roman" panose="02020603050405020304" pitchFamily="18" charset="0"/>
            </a:rPr>
            <a:t> </a:t>
          </a:r>
          <a:r>
            <a:rPr lang="en-US" sz="3000" i="1" dirty="0" err="1" smtClean="0">
              <a:latin typeface="Times New Roman" panose="02020603050405020304" pitchFamily="18" charset="0"/>
              <a:ea typeface="Tahoma" panose="020B0604030504040204" pitchFamily="34" charset="0"/>
              <a:cs typeface="Times New Roman" panose="02020603050405020304" pitchFamily="18" charset="0"/>
            </a:rPr>
            <a:t>nhẫn</a:t>
          </a:r>
          <a:r>
            <a:rPr lang="en-US" sz="3000" i="1" dirty="0" smtClean="0">
              <a:latin typeface="Times New Roman" panose="02020603050405020304" pitchFamily="18" charset="0"/>
              <a:ea typeface="Tahoma" panose="020B0604030504040204" pitchFamily="34" charset="0"/>
              <a:cs typeface="Times New Roman" panose="02020603050405020304" pitchFamily="18" charset="0"/>
            </a:rPr>
            <a:t> </a:t>
          </a:r>
          <a:r>
            <a:rPr lang="en-US" sz="3000" i="1" dirty="0" err="1" smtClean="0">
              <a:latin typeface="Times New Roman" panose="02020603050405020304" pitchFamily="18" charset="0"/>
              <a:ea typeface="Tahoma" panose="020B0604030504040204" pitchFamily="34" charset="0"/>
              <a:cs typeface="Times New Roman" panose="02020603050405020304" pitchFamily="18" charset="0"/>
            </a:rPr>
            <a:t>của</a:t>
          </a:r>
          <a:r>
            <a:rPr lang="en-US" sz="3000" i="1" dirty="0" smtClean="0">
              <a:latin typeface="Times New Roman" panose="02020603050405020304" pitchFamily="18" charset="0"/>
              <a:ea typeface="Tahoma" panose="020B0604030504040204" pitchFamily="34" charset="0"/>
              <a:cs typeface="Times New Roman" panose="02020603050405020304" pitchFamily="18" charset="0"/>
            </a:rPr>
            <a:t> </a:t>
          </a:r>
          <a:r>
            <a:rPr lang="en-US" sz="3000" i="1" dirty="0" err="1" smtClean="0">
              <a:latin typeface="Times New Roman" panose="02020603050405020304" pitchFamily="18" charset="0"/>
              <a:ea typeface="Tahoma" panose="020B0604030504040204" pitchFamily="34" charset="0"/>
              <a:cs typeface="Times New Roman" panose="02020603050405020304" pitchFamily="18" charset="0"/>
            </a:rPr>
            <a:t>tài</a:t>
          </a:r>
          <a:r>
            <a:rPr lang="en-US" sz="3000" i="1" dirty="0" smtClean="0">
              <a:latin typeface="Times New Roman" panose="02020603050405020304" pitchFamily="18" charset="0"/>
              <a:ea typeface="Tahoma" panose="020B0604030504040204" pitchFamily="34" charset="0"/>
              <a:cs typeface="Times New Roman" panose="02020603050405020304" pitchFamily="18" charset="0"/>
            </a:rPr>
            <a:t> </a:t>
          </a:r>
          <a:r>
            <a:rPr lang="en-US" sz="3000" i="1" dirty="0" err="1" smtClean="0">
              <a:latin typeface="Times New Roman" panose="02020603050405020304" pitchFamily="18" charset="0"/>
              <a:ea typeface="Tahoma" panose="020B0604030504040204" pitchFamily="34" charset="0"/>
              <a:cs typeface="Times New Roman" panose="02020603050405020304" pitchFamily="18" charset="0"/>
            </a:rPr>
            <a:t>xế</a:t>
          </a:r>
          <a:endParaRPr lang="en-US" sz="3000" i="1" dirty="0">
            <a:latin typeface="Times New Roman" panose="02020603050405020304" pitchFamily="18" charset="0"/>
            <a:ea typeface="Tahoma" panose="020B0604030504040204" pitchFamily="34" charset="0"/>
            <a:cs typeface="Times New Roman" panose="02020603050405020304" pitchFamily="18" charset="0"/>
          </a:endParaRPr>
        </a:p>
      </dgm:t>
    </dgm:pt>
    <dgm:pt modelId="{A26FBFD7-59FB-4E12-9EDF-EC62F9DF418E}" type="parTrans" cxnId="{5D0C78F7-397F-425D-B7FD-379113BB0E5C}">
      <dgm:prSet/>
      <dgm:spPr/>
      <dgm:t>
        <a:bodyPr/>
        <a:lstStyle/>
        <a:p>
          <a:endParaRPr lang="en-US"/>
        </a:p>
      </dgm:t>
    </dgm:pt>
    <dgm:pt modelId="{C747423A-D1F0-4454-992F-093721EF6C72}" type="sibTrans" cxnId="{5D0C78F7-397F-425D-B7FD-379113BB0E5C}">
      <dgm:prSet/>
      <dgm:spPr/>
      <dgm:t>
        <a:bodyPr/>
        <a:lstStyle/>
        <a:p>
          <a:endParaRPr lang="en-US"/>
        </a:p>
      </dgm:t>
    </dgm:pt>
    <dgm:pt modelId="{4A0405CC-91F5-4764-8BCC-69465089FB87}" type="pres">
      <dgm:prSet presAssocID="{21B71D9E-24C9-4CA7-B22F-0AA006D86AC4}" presName="Name0" presStyleCnt="0">
        <dgm:presLayoutVars>
          <dgm:dir/>
          <dgm:animLvl val="lvl"/>
          <dgm:resizeHandles val="exact"/>
        </dgm:presLayoutVars>
      </dgm:prSet>
      <dgm:spPr/>
      <dgm:t>
        <a:bodyPr/>
        <a:lstStyle/>
        <a:p>
          <a:endParaRPr lang="en-US"/>
        </a:p>
      </dgm:t>
    </dgm:pt>
    <dgm:pt modelId="{9404B1AA-F122-4B42-AD85-1B1FCDF7AD02}" type="pres">
      <dgm:prSet presAssocID="{F6AECBEA-890A-48F4-877D-960436E76295}" presName="linNode" presStyleCnt="0"/>
      <dgm:spPr/>
      <dgm:t>
        <a:bodyPr/>
        <a:lstStyle/>
        <a:p>
          <a:endParaRPr lang="en-US"/>
        </a:p>
      </dgm:t>
    </dgm:pt>
    <dgm:pt modelId="{A4C3CD6B-2709-4F9A-BD50-465C19044BC3}" type="pres">
      <dgm:prSet presAssocID="{F6AECBEA-890A-48F4-877D-960436E76295}" presName="parentText" presStyleLbl="node1" presStyleIdx="0" presStyleCnt="3" custScaleX="79211" custScaleY="72716">
        <dgm:presLayoutVars>
          <dgm:chMax val="1"/>
          <dgm:bulletEnabled val="1"/>
        </dgm:presLayoutVars>
      </dgm:prSet>
      <dgm:spPr/>
      <dgm:t>
        <a:bodyPr/>
        <a:lstStyle/>
        <a:p>
          <a:endParaRPr lang="en-US"/>
        </a:p>
      </dgm:t>
    </dgm:pt>
    <dgm:pt modelId="{D7FB25E9-AEF7-4F30-AC22-354F4EF7D4AF}" type="pres">
      <dgm:prSet presAssocID="{F6AECBEA-890A-48F4-877D-960436E76295}" presName="descendantText" presStyleLbl="alignAccFollowNode1" presStyleIdx="0" presStyleCnt="3">
        <dgm:presLayoutVars>
          <dgm:bulletEnabled val="1"/>
        </dgm:presLayoutVars>
      </dgm:prSet>
      <dgm:spPr>
        <a:prstGeom prst="roundRect">
          <a:avLst/>
        </a:prstGeom>
      </dgm:spPr>
      <dgm:t>
        <a:bodyPr/>
        <a:lstStyle/>
        <a:p>
          <a:endParaRPr lang="en-US"/>
        </a:p>
      </dgm:t>
    </dgm:pt>
    <dgm:pt modelId="{3CA14930-B4E2-4FB4-ACAA-E6FE75F28BA9}" type="pres">
      <dgm:prSet presAssocID="{EC83063E-E46D-4585-A009-FBF95AB1F383}" presName="sp" presStyleCnt="0"/>
      <dgm:spPr/>
      <dgm:t>
        <a:bodyPr/>
        <a:lstStyle/>
        <a:p>
          <a:endParaRPr lang="en-US"/>
        </a:p>
      </dgm:t>
    </dgm:pt>
    <dgm:pt modelId="{5759A18B-BA18-44AB-89C4-F45C3954F07E}" type="pres">
      <dgm:prSet presAssocID="{720BB2B1-3328-406C-8BBC-4F7E6D9CBBC1}" presName="linNode" presStyleCnt="0"/>
      <dgm:spPr/>
      <dgm:t>
        <a:bodyPr/>
        <a:lstStyle/>
        <a:p>
          <a:endParaRPr lang="en-US"/>
        </a:p>
      </dgm:t>
    </dgm:pt>
    <dgm:pt modelId="{4D9BD926-0890-44CB-AAD3-6D5ACDEDEBD0}" type="pres">
      <dgm:prSet presAssocID="{720BB2B1-3328-406C-8BBC-4F7E6D9CBBC1}" presName="parentText" presStyleLbl="node1" presStyleIdx="1" presStyleCnt="3" custScaleX="79518" custScaleY="59940">
        <dgm:presLayoutVars>
          <dgm:chMax val="1"/>
          <dgm:bulletEnabled val="1"/>
        </dgm:presLayoutVars>
      </dgm:prSet>
      <dgm:spPr/>
      <dgm:t>
        <a:bodyPr/>
        <a:lstStyle/>
        <a:p>
          <a:endParaRPr lang="en-US"/>
        </a:p>
      </dgm:t>
    </dgm:pt>
    <dgm:pt modelId="{77825FA7-F73C-40EE-838C-C8A285710D6A}" type="pres">
      <dgm:prSet presAssocID="{720BB2B1-3328-406C-8BBC-4F7E6D9CBBC1}" presName="descendantText" presStyleLbl="alignAccFollowNode1" presStyleIdx="1" presStyleCnt="3">
        <dgm:presLayoutVars>
          <dgm:bulletEnabled val="1"/>
        </dgm:presLayoutVars>
      </dgm:prSet>
      <dgm:spPr>
        <a:prstGeom prst="roundRect">
          <a:avLst/>
        </a:prstGeom>
      </dgm:spPr>
      <dgm:t>
        <a:bodyPr/>
        <a:lstStyle/>
        <a:p>
          <a:endParaRPr lang="en-US"/>
        </a:p>
      </dgm:t>
    </dgm:pt>
    <dgm:pt modelId="{98DC085C-5361-499F-89F3-032034A42DF3}" type="pres">
      <dgm:prSet presAssocID="{BD34BC18-9A4D-4525-9379-BA76AEE41D80}" presName="sp" presStyleCnt="0"/>
      <dgm:spPr/>
      <dgm:t>
        <a:bodyPr/>
        <a:lstStyle/>
        <a:p>
          <a:endParaRPr lang="en-US"/>
        </a:p>
      </dgm:t>
    </dgm:pt>
    <dgm:pt modelId="{A7F1F785-784B-4788-BFDB-161945614B6B}" type="pres">
      <dgm:prSet presAssocID="{10F93EE4-C837-426C-ACAA-E71EAFEBA6E5}" presName="linNode" presStyleCnt="0"/>
      <dgm:spPr/>
      <dgm:t>
        <a:bodyPr/>
        <a:lstStyle/>
        <a:p>
          <a:endParaRPr lang="en-US"/>
        </a:p>
      </dgm:t>
    </dgm:pt>
    <dgm:pt modelId="{B8EBDDC8-F05D-44A3-A3D8-6AC181885BDB}" type="pres">
      <dgm:prSet presAssocID="{10F93EE4-C837-426C-ACAA-E71EAFEBA6E5}" presName="parentText" presStyleLbl="node1" presStyleIdx="2" presStyleCnt="3" custScaleX="81772" custScaleY="58317" custLinFactNeighborX="-806" custLinFactNeighborY="-393">
        <dgm:presLayoutVars>
          <dgm:chMax val="1"/>
          <dgm:bulletEnabled val="1"/>
        </dgm:presLayoutVars>
      </dgm:prSet>
      <dgm:spPr/>
      <dgm:t>
        <a:bodyPr/>
        <a:lstStyle/>
        <a:p>
          <a:endParaRPr lang="en-US"/>
        </a:p>
      </dgm:t>
    </dgm:pt>
    <dgm:pt modelId="{FD3B7777-7BAB-4432-9393-D3BC2BC577A0}" type="pres">
      <dgm:prSet presAssocID="{10F93EE4-C837-426C-ACAA-E71EAFEBA6E5}" presName="descendantText" presStyleLbl="alignAccFollowNode1" presStyleIdx="2" presStyleCnt="3" custLinFactNeighborX="-1280" custLinFactNeighborY="-530">
        <dgm:presLayoutVars>
          <dgm:bulletEnabled val="1"/>
        </dgm:presLayoutVars>
      </dgm:prSet>
      <dgm:spPr>
        <a:prstGeom prst="roundRect">
          <a:avLst/>
        </a:prstGeom>
      </dgm:spPr>
      <dgm:t>
        <a:bodyPr/>
        <a:lstStyle/>
        <a:p>
          <a:endParaRPr lang="en-US"/>
        </a:p>
      </dgm:t>
    </dgm:pt>
  </dgm:ptLst>
  <dgm:cxnLst>
    <dgm:cxn modelId="{BBEF5670-855A-4E44-A4AA-A5181577AD65}" srcId="{F6AECBEA-890A-48F4-877D-960436E76295}" destId="{6590BB37-3A1A-4E48-BB11-DDD85503BB51}" srcOrd="2" destOrd="0" parTransId="{D5BC65D1-2BC6-45F3-832D-52491B603F30}" sibTransId="{A4E709BF-3B57-490A-A9D8-7F71077B7110}"/>
    <dgm:cxn modelId="{E64F5FAA-443B-4D62-AD79-BD5EA01CB61F}" type="presOf" srcId="{F6AECBEA-890A-48F4-877D-960436E76295}" destId="{A4C3CD6B-2709-4F9A-BD50-465C19044BC3}" srcOrd="0" destOrd="0" presId="urn:microsoft.com/office/officeart/2005/8/layout/vList5"/>
    <dgm:cxn modelId="{B86BE37E-E84F-4CB8-A712-5ECE7ED09D98}" srcId="{F6AECBEA-890A-48F4-877D-960436E76295}" destId="{3FE33078-931F-46E2-99E6-2F1F60F63202}" srcOrd="1" destOrd="0" parTransId="{9BD6B2DA-7ABC-406B-8E01-910115F30214}" sibTransId="{478668E8-E98F-4925-BB50-B78437BBBC8C}"/>
    <dgm:cxn modelId="{4DD7B423-C3F0-4129-8A5B-B465073C3B2D}" srcId="{F6AECBEA-890A-48F4-877D-960436E76295}" destId="{6B12B447-B6AD-4883-ABA2-F0A725DB0DA8}" srcOrd="0" destOrd="0" parTransId="{842DD508-C84C-4B49-8F88-577ACF6AED0A}" sibTransId="{5DD3B656-30F2-4DB8-ADEB-C7B7CF71F265}"/>
    <dgm:cxn modelId="{6E23C1BA-7640-44C0-B235-5C357F1703D3}" type="presOf" srcId="{49FB2E65-EE7D-4AD9-9EC7-D40C9DF81AAD}" destId="{FD3B7777-7BAB-4432-9393-D3BC2BC577A0}" srcOrd="0" destOrd="1" presId="urn:microsoft.com/office/officeart/2005/8/layout/vList5"/>
    <dgm:cxn modelId="{A889D2BE-C8E1-4905-8C93-67DF36888FBD}" srcId="{720BB2B1-3328-406C-8BBC-4F7E6D9CBBC1}" destId="{12466C98-8BB1-4E76-A305-F3BBCDC45632}" srcOrd="2" destOrd="0" parTransId="{22EE88A0-71A6-425E-A053-EF7FB77657B9}" sibTransId="{2E38B5C8-6651-4788-AB98-94FACDCF4111}"/>
    <dgm:cxn modelId="{757B8F5C-0358-478A-B3B0-74099F1F08C1}" srcId="{720BB2B1-3328-406C-8BBC-4F7E6D9CBBC1}" destId="{4971B8DF-D10E-4FC8-B524-F1D527709D28}" srcOrd="0" destOrd="0" parTransId="{A208430C-867E-4078-A0D4-BDCF06468402}" sibTransId="{07416F62-14C0-4372-A3E0-BA00FFEAB829}"/>
    <dgm:cxn modelId="{89584FDD-9504-4D89-83A4-3FED9DB1CC7A}" srcId="{10F93EE4-C837-426C-ACAA-E71EAFEBA6E5}" destId="{49FB2E65-EE7D-4AD9-9EC7-D40C9DF81AAD}" srcOrd="1" destOrd="0" parTransId="{E866BDB0-49C5-4623-B4A7-162B5D12E5C9}" sibTransId="{AD1A000C-B0DA-4DD3-A01C-13AFDCAC65CD}"/>
    <dgm:cxn modelId="{EE8E8D4F-0F62-4671-92CC-6EEACF0AD24C}" type="presOf" srcId="{E97A8634-D820-4788-B03E-D49D6AC9C318}" destId="{77825FA7-F73C-40EE-838C-C8A285710D6A}" srcOrd="0" destOrd="3" presId="urn:microsoft.com/office/officeart/2005/8/layout/vList5"/>
    <dgm:cxn modelId="{83770DB3-C727-4F92-B0DC-AF6669C988A6}" type="presOf" srcId="{615BB25B-46E0-4529-AAF7-F5A81672B797}" destId="{77825FA7-F73C-40EE-838C-C8A285710D6A}" srcOrd="0" destOrd="1" presId="urn:microsoft.com/office/officeart/2005/8/layout/vList5"/>
    <dgm:cxn modelId="{D0CFD8CD-E8B3-4AD1-B071-CD352CD4013D}" type="presOf" srcId="{10F93EE4-C837-426C-ACAA-E71EAFEBA6E5}" destId="{B8EBDDC8-F05D-44A3-A3D8-6AC181885BDB}" srcOrd="0" destOrd="0" presId="urn:microsoft.com/office/officeart/2005/8/layout/vList5"/>
    <dgm:cxn modelId="{FF044F83-F994-48C5-890E-1D9E135CE7AD}" type="presOf" srcId="{21B71D9E-24C9-4CA7-B22F-0AA006D86AC4}" destId="{4A0405CC-91F5-4764-8BCC-69465089FB87}" srcOrd="0" destOrd="0" presId="urn:microsoft.com/office/officeart/2005/8/layout/vList5"/>
    <dgm:cxn modelId="{16E099F4-1CC1-4128-8B30-F0F47C6F3310}" srcId="{21B71D9E-24C9-4CA7-B22F-0AA006D86AC4}" destId="{720BB2B1-3328-406C-8BBC-4F7E6D9CBBC1}" srcOrd="1" destOrd="0" parTransId="{BA648FCE-BEC7-4907-B5EE-FF8DFDE0A316}" sibTransId="{BD34BC18-9A4D-4525-9379-BA76AEE41D80}"/>
    <dgm:cxn modelId="{D6CCB36B-11B5-4DCC-ADE2-58FECFFB4E6E}" srcId="{720BB2B1-3328-406C-8BBC-4F7E6D9CBBC1}" destId="{E97A8634-D820-4788-B03E-D49D6AC9C318}" srcOrd="3" destOrd="0" parTransId="{9BE8F705-4E8B-4EB6-96D2-EB9424772453}" sibTransId="{FDDAFC53-6369-49F3-9872-A0DAF386EC7C}"/>
    <dgm:cxn modelId="{7CB9CDCC-D758-4736-9228-2EAA3BD80AD6}" type="presOf" srcId="{720BB2B1-3328-406C-8BBC-4F7E6D9CBBC1}" destId="{4D9BD926-0890-44CB-AAD3-6D5ACDEDEBD0}" srcOrd="0" destOrd="0" presId="urn:microsoft.com/office/officeart/2005/8/layout/vList5"/>
    <dgm:cxn modelId="{4E6E6DCB-3D41-4A4F-AE32-EC703B1AF0C2}" type="presOf" srcId="{6B12B447-B6AD-4883-ABA2-F0A725DB0DA8}" destId="{D7FB25E9-AEF7-4F30-AC22-354F4EF7D4AF}" srcOrd="0" destOrd="0" presId="urn:microsoft.com/office/officeart/2005/8/layout/vList5"/>
    <dgm:cxn modelId="{DD5E36B8-9A0C-473E-8A56-0D741286A5FB}" srcId="{21B71D9E-24C9-4CA7-B22F-0AA006D86AC4}" destId="{10F93EE4-C837-426C-ACAA-E71EAFEBA6E5}" srcOrd="2" destOrd="0" parTransId="{3AAB42A0-FC76-4BC2-8516-8CBEBB15B42F}" sibTransId="{180E2F10-7378-4399-B1FC-566C1AAF6419}"/>
    <dgm:cxn modelId="{E0CFFAEB-33BA-4C5F-B2F3-8B3DDFE90815}" srcId="{10F93EE4-C837-426C-ACAA-E71EAFEBA6E5}" destId="{2234469F-AEBE-4669-9C95-D0714EF04926}" srcOrd="0" destOrd="0" parTransId="{9AD5717E-0573-487D-97E3-FE63E28EE12F}" sibTransId="{54CFD37B-2481-4962-951E-5829C0D4AE6C}"/>
    <dgm:cxn modelId="{1487C9D6-8611-4CB5-B94A-8FC9542225D1}" type="presOf" srcId="{3FE33078-931F-46E2-99E6-2F1F60F63202}" destId="{D7FB25E9-AEF7-4F30-AC22-354F4EF7D4AF}" srcOrd="0" destOrd="1" presId="urn:microsoft.com/office/officeart/2005/8/layout/vList5"/>
    <dgm:cxn modelId="{1DA861A2-0452-4318-B88D-24D816C31815}" type="presOf" srcId="{9817C228-EC65-47E8-A8A8-C65517B2B4B5}" destId="{D7FB25E9-AEF7-4F30-AC22-354F4EF7D4AF}" srcOrd="0" destOrd="3" presId="urn:microsoft.com/office/officeart/2005/8/layout/vList5"/>
    <dgm:cxn modelId="{451577A8-0A16-4DB9-82E7-394E42CB683A}" type="presOf" srcId="{2234469F-AEBE-4669-9C95-D0714EF04926}" destId="{FD3B7777-7BAB-4432-9393-D3BC2BC577A0}" srcOrd="0" destOrd="0" presId="urn:microsoft.com/office/officeart/2005/8/layout/vList5"/>
    <dgm:cxn modelId="{7695CE8B-6DEC-4321-9D8B-36A1C6E3AE55}" srcId="{720BB2B1-3328-406C-8BBC-4F7E6D9CBBC1}" destId="{615BB25B-46E0-4529-AAF7-F5A81672B797}" srcOrd="1" destOrd="0" parTransId="{0BD69558-ACAC-4F53-89CF-EB391EF246F5}" sibTransId="{8336CF1F-595C-4F79-A5DD-15BF360088CF}"/>
    <dgm:cxn modelId="{D695AB1D-0DA2-4D6E-B442-1204147FAFF1}" srcId="{21B71D9E-24C9-4CA7-B22F-0AA006D86AC4}" destId="{F6AECBEA-890A-48F4-877D-960436E76295}" srcOrd="0" destOrd="0" parTransId="{EE621068-A34C-4F2C-9FCA-5EB304DE00C0}" sibTransId="{EC83063E-E46D-4585-A009-FBF95AB1F383}"/>
    <dgm:cxn modelId="{4913021F-09B5-4202-8940-DB24233A3B22}" type="presOf" srcId="{6590BB37-3A1A-4E48-BB11-DDD85503BB51}" destId="{D7FB25E9-AEF7-4F30-AC22-354F4EF7D4AF}" srcOrd="0" destOrd="2" presId="urn:microsoft.com/office/officeart/2005/8/layout/vList5"/>
    <dgm:cxn modelId="{BD773FFC-545A-427C-99B4-55F777C3E60F}" type="presOf" srcId="{12466C98-8BB1-4E76-A305-F3BBCDC45632}" destId="{77825FA7-F73C-40EE-838C-C8A285710D6A}" srcOrd="0" destOrd="2" presId="urn:microsoft.com/office/officeart/2005/8/layout/vList5"/>
    <dgm:cxn modelId="{F63DC359-9385-41C7-87BD-6B41D6416135}" type="presOf" srcId="{4971B8DF-D10E-4FC8-B524-F1D527709D28}" destId="{77825FA7-F73C-40EE-838C-C8A285710D6A}" srcOrd="0" destOrd="0" presId="urn:microsoft.com/office/officeart/2005/8/layout/vList5"/>
    <dgm:cxn modelId="{5D0C78F7-397F-425D-B7FD-379113BB0E5C}" srcId="{F6AECBEA-890A-48F4-877D-960436E76295}" destId="{9817C228-EC65-47E8-A8A8-C65517B2B4B5}" srcOrd="3" destOrd="0" parTransId="{A26FBFD7-59FB-4E12-9EDF-EC62F9DF418E}" sibTransId="{C747423A-D1F0-4454-992F-093721EF6C72}"/>
    <dgm:cxn modelId="{580439FA-204A-4195-905A-83F642C65E8A}" type="presParOf" srcId="{4A0405CC-91F5-4764-8BCC-69465089FB87}" destId="{9404B1AA-F122-4B42-AD85-1B1FCDF7AD02}" srcOrd="0" destOrd="0" presId="urn:microsoft.com/office/officeart/2005/8/layout/vList5"/>
    <dgm:cxn modelId="{6A513835-0247-42D1-83E5-55CFA0990792}" type="presParOf" srcId="{9404B1AA-F122-4B42-AD85-1B1FCDF7AD02}" destId="{A4C3CD6B-2709-4F9A-BD50-465C19044BC3}" srcOrd="0" destOrd="0" presId="urn:microsoft.com/office/officeart/2005/8/layout/vList5"/>
    <dgm:cxn modelId="{03308229-152E-4908-9913-C8119251040C}" type="presParOf" srcId="{9404B1AA-F122-4B42-AD85-1B1FCDF7AD02}" destId="{D7FB25E9-AEF7-4F30-AC22-354F4EF7D4AF}" srcOrd="1" destOrd="0" presId="urn:microsoft.com/office/officeart/2005/8/layout/vList5"/>
    <dgm:cxn modelId="{6A4B2C7A-7D09-4AF1-B85E-AEE0C0E3E9B4}" type="presParOf" srcId="{4A0405CC-91F5-4764-8BCC-69465089FB87}" destId="{3CA14930-B4E2-4FB4-ACAA-E6FE75F28BA9}" srcOrd="1" destOrd="0" presId="urn:microsoft.com/office/officeart/2005/8/layout/vList5"/>
    <dgm:cxn modelId="{AD6AB457-D1AB-41DD-94F7-A4260EC23223}" type="presParOf" srcId="{4A0405CC-91F5-4764-8BCC-69465089FB87}" destId="{5759A18B-BA18-44AB-89C4-F45C3954F07E}" srcOrd="2" destOrd="0" presId="urn:microsoft.com/office/officeart/2005/8/layout/vList5"/>
    <dgm:cxn modelId="{1179A427-461C-49C3-A3B8-6A14DE9D2A52}" type="presParOf" srcId="{5759A18B-BA18-44AB-89C4-F45C3954F07E}" destId="{4D9BD926-0890-44CB-AAD3-6D5ACDEDEBD0}" srcOrd="0" destOrd="0" presId="urn:microsoft.com/office/officeart/2005/8/layout/vList5"/>
    <dgm:cxn modelId="{2528BF39-2374-4E6D-B150-A02E7E77C6BA}" type="presParOf" srcId="{5759A18B-BA18-44AB-89C4-F45C3954F07E}" destId="{77825FA7-F73C-40EE-838C-C8A285710D6A}" srcOrd="1" destOrd="0" presId="urn:microsoft.com/office/officeart/2005/8/layout/vList5"/>
    <dgm:cxn modelId="{CE70C42F-1A06-4803-A792-D2029ADDC2B9}" type="presParOf" srcId="{4A0405CC-91F5-4764-8BCC-69465089FB87}" destId="{98DC085C-5361-499F-89F3-032034A42DF3}" srcOrd="3" destOrd="0" presId="urn:microsoft.com/office/officeart/2005/8/layout/vList5"/>
    <dgm:cxn modelId="{23F8487A-3495-4CE6-B45A-3DC01373C4B2}" type="presParOf" srcId="{4A0405CC-91F5-4764-8BCC-69465089FB87}" destId="{A7F1F785-784B-4788-BFDB-161945614B6B}" srcOrd="4" destOrd="0" presId="urn:microsoft.com/office/officeart/2005/8/layout/vList5"/>
    <dgm:cxn modelId="{F0BBC7CC-41B1-458B-81DE-64724A84969E}" type="presParOf" srcId="{A7F1F785-784B-4788-BFDB-161945614B6B}" destId="{B8EBDDC8-F05D-44A3-A3D8-6AC181885BDB}" srcOrd="0" destOrd="0" presId="urn:microsoft.com/office/officeart/2005/8/layout/vList5"/>
    <dgm:cxn modelId="{A7AA28D6-4597-48A3-AD34-EBE7C7AEED92}" type="presParOf" srcId="{A7F1F785-784B-4788-BFDB-161945614B6B}" destId="{FD3B7777-7BAB-4432-9393-D3BC2BC577A0}"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1B71D9E-24C9-4CA7-B22F-0AA006D86AC4}" type="doc">
      <dgm:prSet loTypeId="urn:microsoft.com/office/officeart/2005/8/layout/vList5" loCatId="list" qsTypeId="urn:microsoft.com/office/officeart/2005/8/quickstyle/simple2" qsCatId="simple" csTypeId="urn:microsoft.com/office/officeart/2005/8/colors/colorful2" csCatId="colorful" phldr="1"/>
      <dgm:spPr/>
      <dgm:t>
        <a:bodyPr/>
        <a:lstStyle/>
        <a:p>
          <a:endParaRPr lang="en-US"/>
        </a:p>
      </dgm:t>
    </dgm:pt>
    <dgm:pt modelId="{F6AECBEA-890A-48F4-877D-960436E76295}">
      <dgm:prSet phldrT="[Text]" custT="1"/>
      <dgm:spPr/>
      <dgm:t>
        <a:bodyPr/>
        <a:lstStyle/>
        <a:p>
          <a:r>
            <a:rPr lang="en-US" sz="6000" dirty="0" smtClean="0"/>
            <a:t>STATE</a:t>
          </a:r>
          <a:endParaRPr lang="en-US" sz="6000" dirty="0"/>
        </a:p>
      </dgm:t>
    </dgm:pt>
    <dgm:pt modelId="{EE621068-A34C-4F2C-9FCA-5EB304DE00C0}" type="parTrans" cxnId="{D695AB1D-0DA2-4D6E-B442-1204147FAFF1}">
      <dgm:prSet/>
      <dgm:spPr/>
      <dgm:t>
        <a:bodyPr/>
        <a:lstStyle/>
        <a:p>
          <a:endParaRPr lang="en-US"/>
        </a:p>
      </dgm:t>
    </dgm:pt>
    <dgm:pt modelId="{EC83063E-E46D-4585-A009-FBF95AB1F383}" type="sibTrans" cxnId="{D695AB1D-0DA2-4D6E-B442-1204147FAFF1}">
      <dgm:prSet/>
      <dgm:spPr/>
      <dgm:t>
        <a:bodyPr/>
        <a:lstStyle/>
        <a:p>
          <a:endParaRPr lang="en-US"/>
        </a:p>
      </dgm:t>
    </dgm:pt>
    <dgm:pt modelId="{6B12B447-B6AD-4883-ABA2-F0A725DB0DA8}">
      <dgm:prSet phldrT="[Text]" custT="1"/>
      <dgm:spPr/>
      <dgm:t>
        <a:bodyPr/>
        <a:lstStyle/>
        <a:p>
          <a:r>
            <a:rPr lang="vi-VN" sz="3000" i="1" dirty="0" smtClean="0">
              <a:latin typeface="+mj-lt"/>
            </a:rPr>
            <a:t>Vận tốc hiện tại của phương tiện </a:t>
          </a:r>
          <a:endParaRPr lang="en-US" sz="3000" i="1" dirty="0">
            <a:latin typeface="+mj-lt"/>
          </a:endParaRPr>
        </a:p>
      </dgm:t>
    </dgm:pt>
    <dgm:pt modelId="{842DD508-C84C-4B49-8F88-577ACF6AED0A}" type="parTrans" cxnId="{4DD7B423-C3F0-4129-8A5B-B465073C3B2D}">
      <dgm:prSet/>
      <dgm:spPr/>
      <dgm:t>
        <a:bodyPr/>
        <a:lstStyle/>
        <a:p>
          <a:endParaRPr lang="en-US"/>
        </a:p>
      </dgm:t>
    </dgm:pt>
    <dgm:pt modelId="{5DD3B656-30F2-4DB8-ADEB-C7B7CF71F265}" type="sibTrans" cxnId="{4DD7B423-C3F0-4129-8A5B-B465073C3B2D}">
      <dgm:prSet/>
      <dgm:spPr/>
      <dgm:t>
        <a:bodyPr/>
        <a:lstStyle/>
        <a:p>
          <a:endParaRPr lang="en-US"/>
        </a:p>
      </dgm:t>
    </dgm:pt>
    <dgm:pt modelId="{3FE33078-931F-46E2-99E6-2F1F60F63202}">
      <dgm:prSet phldrT="[Text]" custT="1"/>
      <dgm:spPr/>
      <dgm:t>
        <a:bodyPr/>
        <a:lstStyle/>
        <a:p>
          <a:r>
            <a:rPr lang="vi-VN" sz="3000" i="1" dirty="0" smtClean="0">
              <a:latin typeface="+mj-lt"/>
            </a:rPr>
            <a:t>Vận tốc hiện tại của phương tiện cản trở gần nhất</a:t>
          </a:r>
          <a:endParaRPr lang="en-US" sz="3000" i="1" dirty="0">
            <a:latin typeface="+mj-lt"/>
          </a:endParaRPr>
        </a:p>
      </dgm:t>
    </dgm:pt>
    <dgm:pt modelId="{9BD6B2DA-7ABC-406B-8E01-910115F30214}" type="parTrans" cxnId="{B86BE37E-E84F-4CB8-A712-5ECE7ED09D98}">
      <dgm:prSet/>
      <dgm:spPr/>
      <dgm:t>
        <a:bodyPr/>
        <a:lstStyle/>
        <a:p>
          <a:endParaRPr lang="en-US"/>
        </a:p>
      </dgm:t>
    </dgm:pt>
    <dgm:pt modelId="{478668E8-E98F-4925-BB50-B78437BBBC8C}" type="sibTrans" cxnId="{B86BE37E-E84F-4CB8-A712-5ECE7ED09D98}">
      <dgm:prSet/>
      <dgm:spPr/>
      <dgm:t>
        <a:bodyPr/>
        <a:lstStyle/>
        <a:p>
          <a:endParaRPr lang="en-US"/>
        </a:p>
      </dgm:t>
    </dgm:pt>
    <dgm:pt modelId="{720BB2B1-3328-406C-8BBC-4F7E6D9CBBC1}">
      <dgm:prSet phldrT="[Text]" custT="1"/>
      <dgm:spPr/>
      <dgm:t>
        <a:bodyPr/>
        <a:lstStyle/>
        <a:p>
          <a:r>
            <a:rPr lang="en-US" sz="6000" dirty="0" smtClean="0"/>
            <a:t>ACTION</a:t>
          </a:r>
          <a:endParaRPr lang="en-US" sz="6000" dirty="0"/>
        </a:p>
      </dgm:t>
    </dgm:pt>
    <dgm:pt modelId="{BA648FCE-BEC7-4907-B5EE-FF8DFDE0A316}" type="parTrans" cxnId="{16E099F4-1CC1-4128-8B30-F0F47C6F3310}">
      <dgm:prSet/>
      <dgm:spPr/>
      <dgm:t>
        <a:bodyPr/>
        <a:lstStyle/>
        <a:p>
          <a:endParaRPr lang="en-US"/>
        </a:p>
      </dgm:t>
    </dgm:pt>
    <dgm:pt modelId="{BD34BC18-9A4D-4525-9379-BA76AEE41D80}" type="sibTrans" cxnId="{16E099F4-1CC1-4128-8B30-F0F47C6F3310}">
      <dgm:prSet/>
      <dgm:spPr/>
      <dgm:t>
        <a:bodyPr/>
        <a:lstStyle/>
        <a:p>
          <a:endParaRPr lang="en-US"/>
        </a:p>
      </dgm:t>
    </dgm:pt>
    <dgm:pt modelId="{4971B8DF-D10E-4FC8-B524-F1D527709D28}">
      <dgm:prSet phldrT="[Text]" custT="1"/>
      <dgm:spPr/>
      <dgm:t>
        <a:bodyPr/>
        <a:lstStyle/>
        <a:p>
          <a:r>
            <a:rPr lang="en-US" sz="3000" i="1" dirty="0" err="1" smtClean="0">
              <a:latin typeface="Times New Roman" panose="02020603050405020304" pitchFamily="18" charset="0"/>
              <a:cs typeface="Times New Roman" panose="02020603050405020304" pitchFamily="18" charset="0"/>
            </a:rPr>
            <a:t>Tăng</a:t>
          </a:r>
          <a:r>
            <a:rPr lang="en-US" sz="3000" i="1" dirty="0" smtClean="0">
              <a:latin typeface="Times New Roman" panose="02020603050405020304" pitchFamily="18" charset="0"/>
              <a:cs typeface="Times New Roman" panose="02020603050405020304" pitchFamily="18" charset="0"/>
            </a:rPr>
            <a:t> </a:t>
          </a:r>
          <a:r>
            <a:rPr lang="en-US" sz="3000" i="1" dirty="0" err="1" smtClean="0">
              <a:latin typeface="Times New Roman" panose="02020603050405020304" pitchFamily="18" charset="0"/>
              <a:cs typeface="Times New Roman" panose="02020603050405020304" pitchFamily="18" charset="0"/>
            </a:rPr>
            <a:t>tốc</a:t>
          </a:r>
          <a:endParaRPr lang="en-US" sz="3000" i="1" dirty="0">
            <a:latin typeface="Times New Roman" panose="02020603050405020304" pitchFamily="18" charset="0"/>
            <a:cs typeface="Times New Roman" panose="02020603050405020304" pitchFamily="18" charset="0"/>
          </a:endParaRPr>
        </a:p>
      </dgm:t>
    </dgm:pt>
    <dgm:pt modelId="{A208430C-867E-4078-A0D4-BDCF06468402}" type="parTrans" cxnId="{757B8F5C-0358-478A-B3B0-74099F1F08C1}">
      <dgm:prSet/>
      <dgm:spPr/>
      <dgm:t>
        <a:bodyPr/>
        <a:lstStyle/>
        <a:p>
          <a:endParaRPr lang="en-US"/>
        </a:p>
      </dgm:t>
    </dgm:pt>
    <dgm:pt modelId="{07416F62-14C0-4372-A3E0-BA00FFEAB829}" type="sibTrans" cxnId="{757B8F5C-0358-478A-B3B0-74099F1F08C1}">
      <dgm:prSet/>
      <dgm:spPr/>
      <dgm:t>
        <a:bodyPr/>
        <a:lstStyle/>
        <a:p>
          <a:endParaRPr lang="en-US"/>
        </a:p>
      </dgm:t>
    </dgm:pt>
    <dgm:pt modelId="{10F93EE4-C837-426C-ACAA-E71EAFEBA6E5}">
      <dgm:prSet phldrT="[Text]" custT="1"/>
      <dgm:spPr/>
      <dgm:t>
        <a:bodyPr/>
        <a:lstStyle/>
        <a:p>
          <a:r>
            <a:rPr lang="en-US" sz="6000" dirty="0" smtClean="0"/>
            <a:t>REWARD</a:t>
          </a:r>
          <a:endParaRPr lang="en-US" sz="6000" dirty="0"/>
        </a:p>
      </dgm:t>
    </dgm:pt>
    <dgm:pt modelId="{3AAB42A0-FC76-4BC2-8516-8CBEBB15B42F}" type="parTrans" cxnId="{DD5E36B8-9A0C-473E-8A56-0D741286A5FB}">
      <dgm:prSet/>
      <dgm:spPr/>
      <dgm:t>
        <a:bodyPr/>
        <a:lstStyle/>
        <a:p>
          <a:endParaRPr lang="en-US"/>
        </a:p>
      </dgm:t>
    </dgm:pt>
    <dgm:pt modelId="{180E2F10-7378-4399-B1FC-566C1AAF6419}" type="sibTrans" cxnId="{DD5E36B8-9A0C-473E-8A56-0D741286A5FB}">
      <dgm:prSet/>
      <dgm:spPr/>
      <dgm:t>
        <a:bodyPr/>
        <a:lstStyle/>
        <a:p>
          <a:endParaRPr lang="en-US"/>
        </a:p>
      </dgm:t>
    </dgm:pt>
    <dgm:pt modelId="{2234469F-AEBE-4669-9C95-D0714EF04926}">
      <dgm:prSet phldrT="[Text]" custT="1"/>
      <dgm:spPr>
        <a:blipFill>
          <a:blip xmlns:r="http://schemas.openxmlformats.org/officeDocument/2006/relationships" r:embed="rId1"/>
          <a:stretch>
            <a:fillRect/>
          </a:stretch>
        </a:blipFill>
      </dgm:spPr>
      <dgm:t>
        <a:bodyPr/>
        <a:lstStyle/>
        <a:p>
          <a:r>
            <a:rPr lang="en-US">
              <a:noFill/>
            </a:rPr>
            <a:t> </a:t>
          </a:r>
        </a:p>
      </dgm:t>
    </dgm:pt>
    <dgm:pt modelId="{9AD5717E-0573-487D-97E3-FE63E28EE12F}" type="parTrans" cxnId="{E0CFFAEB-33BA-4C5F-B2F3-8B3DDFE90815}">
      <dgm:prSet/>
      <dgm:spPr/>
      <dgm:t>
        <a:bodyPr/>
        <a:lstStyle/>
        <a:p>
          <a:endParaRPr lang="en-US"/>
        </a:p>
      </dgm:t>
    </dgm:pt>
    <dgm:pt modelId="{54CFD37B-2481-4962-951E-5829C0D4AE6C}" type="sibTrans" cxnId="{E0CFFAEB-33BA-4C5F-B2F3-8B3DDFE90815}">
      <dgm:prSet/>
      <dgm:spPr/>
      <dgm:t>
        <a:bodyPr/>
        <a:lstStyle/>
        <a:p>
          <a:endParaRPr lang="en-US"/>
        </a:p>
      </dgm:t>
    </dgm:pt>
    <dgm:pt modelId="{6590BB37-3A1A-4E48-BB11-DDD85503BB51}">
      <dgm:prSet custT="1"/>
      <dgm:spPr/>
      <dgm:t>
        <a:bodyPr/>
        <a:lstStyle/>
        <a:p>
          <a:r>
            <a:rPr lang="vi-VN" sz="3000" i="1" dirty="0" smtClean="0">
              <a:latin typeface="+mj-lt"/>
            </a:rPr>
            <a:t>Khoảng cách tới phương tiện cản trở</a:t>
          </a:r>
          <a:endParaRPr lang="en-US" sz="3000" i="1" dirty="0">
            <a:latin typeface="+mj-lt"/>
          </a:endParaRPr>
        </a:p>
      </dgm:t>
    </dgm:pt>
    <dgm:pt modelId="{D5BC65D1-2BC6-45F3-832D-52491B603F30}" type="parTrans" cxnId="{BBEF5670-855A-4E44-A4AA-A5181577AD65}">
      <dgm:prSet/>
      <dgm:spPr/>
      <dgm:t>
        <a:bodyPr/>
        <a:lstStyle/>
        <a:p>
          <a:endParaRPr lang="en-US"/>
        </a:p>
      </dgm:t>
    </dgm:pt>
    <dgm:pt modelId="{A4E709BF-3B57-490A-A9D8-7F71077B7110}" type="sibTrans" cxnId="{BBEF5670-855A-4E44-A4AA-A5181577AD65}">
      <dgm:prSet/>
      <dgm:spPr/>
      <dgm:t>
        <a:bodyPr/>
        <a:lstStyle/>
        <a:p>
          <a:endParaRPr lang="en-US"/>
        </a:p>
      </dgm:t>
    </dgm:pt>
    <dgm:pt modelId="{615BB25B-46E0-4529-AAF7-F5A81672B797}">
      <dgm:prSet custT="1"/>
      <dgm:spPr/>
      <dgm:t>
        <a:bodyPr/>
        <a:lstStyle/>
        <a:p>
          <a:r>
            <a:rPr lang="en-US" sz="3000" i="1" dirty="0" err="1" smtClean="0">
              <a:latin typeface="Times New Roman" panose="02020603050405020304" pitchFamily="18" charset="0"/>
              <a:cs typeface="Times New Roman" panose="02020603050405020304" pitchFamily="18" charset="0"/>
            </a:rPr>
            <a:t>Giảm</a:t>
          </a:r>
          <a:r>
            <a:rPr lang="en-US" sz="3000" i="1" dirty="0" smtClean="0">
              <a:latin typeface="Times New Roman" panose="02020603050405020304" pitchFamily="18" charset="0"/>
              <a:cs typeface="Times New Roman" panose="02020603050405020304" pitchFamily="18" charset="0"/>
            </a:rPr>
            <a:t> </a:t>
          </a:r>
          <a:r>
            <a:rPr lang="en-US" sz="3000" i="1" dirty="0" err="1" smtClean="0">
              <a:latin typeface="Times New Roman" panose="02020603050405020304" pitchFamily="18" charset="0"/>
              <a:cs typeface="Times New Roman" panose="02020603050405020304" pitchFamily="18" charset="0"/>
            </a:rPr>
            <a:t>tốc</a:t>
          </a:r>
          <a:endParaRPr lang="en-US" sz="3000" i="1" dirty="0">
            <a:latin typeface="Times New Roman" panose="02020603050405020304" pitchFamily="18" charset="0"/>
            <a:cs typeface="Times New Roman" panose="02020603050405020304" pitchFamily="18" charset="0"/>
          </a:endParaRPr>
        </a:p>
      </dgm:t>
    </dgm:pt>
    <dgm:pt modelId="{0BD69558-ACAC-4F53-89CF-EB391EF246F5}" type="parTrans" cxnId="{7695CE8B-6DEC-4321-9D8B-36A1C6E3AE55}">
      <dgm:prSet/>
      <dgm:spPr/>
      <dgm:t>
        <a:bodyPr/>
        <a:lstStyle/>
        <a:p>
          <a:endParaRPr lang="en-US"/>
        </a:p>
      </dgm:t>
    </dgm:pt>
    <dgm:pt modelId="{8336CF1F-595C-4F79-A5DD-15BF360088CF}" type="sibTrans" cxnId="{7695CE8B-6DEC-4321-9D8B-36A1C6E3AE55}">
      <dgm:prSet/>
      <dgm:spPr/>
      <dgm:t>
        <a:bodyPr/>
        <a:lstStyle/>
        <a:p>
          <a:endParaRPr lang="en-US"/>
        </a:p>
      </dgm:t>
    </dgm:pt>
    <dgm:pt modelId="{12466C98-8BB1-4E76-A305-F3BBCDC45632}">
      <dgm:prSet custT="1"/>
      <dgm:spPr/>
      <dgm:t>
        <a:bodyPr/>
        <a:lstStyle/>
        <a:p>
          <a:r>
            <a:rPr lang="en-US" sz="3000" i="1" dirty="0" err="1" smtClean="0">
              <a:latin typeface="Times New Roman" panose="02020603050405020304" pitchFamily="18" charset="0"/>
              <a:cs typeface="Times New Roman" panose="02020603050405020304" pitchFamily="18" charset="0"/>
            </a:rPr>
            <a:t>Giữ</a:t>
          </a:r>
          <a:r>
            <a:rPr lang="en-US" sz="3000" i="1" dirty="0" smtClean="0">
              <a:latin typeface="Times New Roman" panose="02020603050405020304" pitchFamily="18" charset="0"/>
              <a:cs typeface="Times New Roman" panose="02020603050405020304" pitchFamily="18" charset="0"/>
            </a:rPr>
            <a:t> </a:t>
          </a:r>
          <a:r>
            <a:rPr lang="en-US" sz="3000" i="1" dirty="0" err="1" smtClean="0">
              <a:latin typeface="Times New Roman" panose="02020603050405020304" pitchFamily="18" charset="0"/>
              <a:cs typeface="Times New Roman" panose="02020603050405020304" pitchFamily="18" charset="0"/>
            </a:rPr>
            <a:t>nguyên</a:t>
          </a:r>
          <a:r>
            <a:rPr lang="en-US" sz="3000" i="1" dirty="0" smtClean="0">
              <a:latin typeface="Times New Roman" panose="02020603050405020304" pitchFamily="18" charset="0"/>
              <a:cs typeface="Times New Roman" panose="02020603050405020304" pitchFamily="18" charset="0"/>
            </a:rPr>
            <a:t> </a:t>
          </a:r>
          <a:r>
            <a:rPr lang="en-US" sz="3000" i="1" dirty="0" err="1" smtClean="0">
              <a:latin typeface="Times New Roman" panose="02020603050405020304" pitchFamily="18" charset="0"/>
              <a:cs typeface="Times New Roman" panose="02020603050405020304" pitchFamily="18" charset="0"/>
            </a:rPr>
            <a:t>vận</a:t>
          </a:r>
          <a:r>
            <a:rPr lang="en-US" sz="3000" i="1" dirty="0" smtClean="0">
              <a:latin typeface="Times New Roman" panose="02020603050405020304" pitchFamily="18" charset="0"/>
              <a:cs typeface="Times New Roman" panose="02020603050405020304" pitchFamily="18" charset="0"/>
            </a:rPr>
            <a:t> </a:t>
          </a:r>
          <a:r>
            <a:rPr lang="en-US" sz="3000" i="1" dirty="0" err="1" smtClean="0">
              <a:latin typeface="Times New Roman" panose="02020603050405020304" pitchFamily="18" charset="0"/>
              <a:cs typeface="Times New Roman" panose="02020603050405020304" pitchFamily="18" charset="0"/>
            </a:rPr>
            <a:t>tốc</a:t>
          </a:r>
          <a:endParaRPr lang="en-US" sz="3000" i="1" dirty="0">
            <a:latin typeface="Times New Roman" panose="02020603050405020304" pitchFamily="18" charset="0"/>
            <a:cs typeface="Times New Roman" panose="02020603050405020304" pitchFamily="18" charset="0"/>
          </a:endParaRPr>
        </a:p>
      </dgm:t>
    </dgm:pt>
    <dgm:pt modelId="{22EE88A0-71A6-425E-A053-EF7FB77657B9}" type="parTrans" cxnId="{A889D2BE-C8E1-4905-8C93-67DF36888FBD}">
      <dgm:prSet/>
      <dgm:spPr/>
      <dgm:t>
        <a:bodyPr/>
        <a:lstStyle/>
        <a:p>
          <a:endParaRPr lang="en-US"/>
        </a:p>
      </dgm:t>
    </dgm:pt>
    <dgm:pt modelId="{2E38B5C8-6651-4788-AB98-94FACDCF4111}" type="sibTrans" cxnId="{A889D2BE-C8E1-4905-8C93-67DF36888FBD}">
      <dgm:prSet/>
      <dgm:spPr/>
      <dgm:t>
        <a:bodyPr/>
        <a:lstStyle/>
        <a:p>
          <a:endParaRPr lang="en-US"/>
        </a:p>
      </dgm:t>
    </dgm:pt>
    <dgm:pt modelId="{E97A8634-D820-4788-B03E-D49D6AC9C318}">
      <dgm:prSet custT="1"/>
      <dgm:spPr/>
      <dgm:t>
        <a:bodyPr/>
        <a:lstStyle/>
        <a:p>
          <a:r>
            <a:rPr lang="en-US" sz="3000" i="1" dirty="0" err="1" smtClean="0">
              <a:latin typeface="Times New Roman" panose="02020603050405020304" pitchFamily="18" charset="0"/>
              <a:cs typeface="Times New Roman" panose="02020603050405020304" pitchFamily="18" charset="0"/>
            </a:rPr>
            <a:t>Chuyển</a:t>
          </a:r>
          <a:r>
            <a:rPr lang="en-US" sz="3000" i="1" dirty="0" smtClean="0">
              <a:latin typeface="Times New Roman" panose="02020603050405020304" pitchFamily="18" charset="0"/>
              <a:cs typeface="Times New Roman" panose="02020603050405020304" pitchFamily="18" charset="0"/>
            </a:rPr>
            <a:t> </a:t>
          </a:r>
          <a:r>
            <a:rPr lang="en-US" sz="3000" i="1" dirty="0" err="1" smtClean="0">
              <a:latin typeface="Times New Roman" panose="02020603050405020304" pitchFamily="18" charset="0"/>
              <a:cs typeface="Times New Roman" panose="02020603050405020304" pitchFamily="18" charset="0"/>
            </a:rPr>
            <a:t>làn</a:t>
          </a:r>
          <a:endParaRPr lang="en-US" sz="3000" i="1" dirty="0">
            <a:latin typeface="Times New Roman" panose="02020603050405020304" pitchFamily="18" charset="0"/>
            <a:cs typeface="Times New Roman" panose="02020603050405020304" pitchFamily="18" charset="0"/>
          </a:endParaRPr>
        </a:p>
      </dgm:t>
    </dgm:pt>
    <dgm:pt modelId="{9BE8F705-4E8B-4EB6-96D2-EB9424772453}" type="parTrans" cxnId="{D6CCB36B-11B5-4DCC-ADE2-58FECFFB4E6E}">
      <dgm:prSet/>
      <dgm:spPr/>
      <dgm:t>
        <a:bodyPr/>
        <a:lstStyle/>
        <a:p>
          <a:endParaRPr lang="en-US"/>
        </a:p>
      </dgm:t>
    </dgm:pt>
    <dgm:pt modelId="{FDDAFC53-6369-49F3-9872-A0DAF386EC7C}" type="sibTrans" cxnId="{D6CCB36B-11B5-4DCC-ADE2-58FECFFB4E6E}">
      <dgm:prSet/>
      <dgm:spPr/>
      <dgm:t>
        <a:bodyPr/>
        <a:lstStyle/>
        <a:p>
          <a:endParaRPr lang="en-US"/>
        </a:p>
      </dgm:t>
    </dgm:pt>
    <dgm:pt modelId="{49FB2E65-EE7D-4AD9-9EC7-D40C9DF81AAD}">
      <dgm:prSet phldrT="[Text]" custT="1"/>
      <dgm:spPr/>
      <dgm:t>
        <a:bodyPr/>
        <a:lstStyle/>
        <a:p>
          <a:r>
            <a:rPr lang="en-US">
              <a:noFill/>
            </a:rPr>
            <a:t> </a:t>
          </a:r>
        </a:p>
      </dgm:t>
    </dgm:pt>
    <dgm:pt modelId="{AD1A000C-B0DA-4DD3-A01C-13AFDCAC65CD}" type="sibTrans" cxnId="{89584FDD-9504-4D89-83A4-3FED9DB1CC7A}">
      <dgm:prSet/>
      <dgm:spPr/>
      <dgm:t>
        <a:bodyPr/>
        <a:lstStyle/>
        <a:p>
          <a:endParaRPr lang="en-US"/>
        </a:p>
      </dgm:t>
    </dgm:pt>
    <dgm:pt modelId="{E866BDB0-49C5-4623-B4A7-162B5D12E5C9}" type="parTrans" cxnId="{89584FDD-9504-4D89-83A4-3FED9DB1CC7A}">
      <dgm:prSet/>
      <dgm:spPr/>
      <dgm:t>
        <a:bodyPr/>
        <a:lstStyle/>
        <a:p>
          <a:endParaRPr lang="en-US"/>
        </a:p>
      </dgm:t>
    </dgm:pt>
    <dgm:pt modelId="{9817C228-EC65-47E8-A8A8-C65517B2B4B5}">
      <dgm:prSet custT="1"/>
      <dgm:spPr/>
      <dgm:t>
        <a:bodyPr/>
        <a:lstStyle/>
        <a:p>
          <a:r>
            <a:rPr lang="en-US" sz="3000" i="1" dirty="0" err="1" smtClean="0">
              <a:latin typeface="Times New Roman" panose="02020603050405020304" pitchFamily="18" charset="0"/>
              <a:ea typeface="Tahoma" panose="020B0604030504040204" pitchFamily="34" charset="0"/>
              <a:cs typeface="Times New Roman" panose="02020603050405020304" pitchFamily="18" charset="0"/>
            </a:rPr>
            <a:t>Độ</a:t>
          </a:r>
          <a:r>
            <a:rPr lang="en-US" sz="3000" i="1" dirty="0" smtClean="0">
              <a:latin typeface="Times New Roman" panose="02020603050405020304" pitchFamily="18" charset="0"/>
              <a:ea typeface="Tahoma" panose="020B0604030504040204" pitchFamily="34" charset="0"/>
              <a:cs typeface="Times New Roman" panose="02020603050405020304" pitchFamily="18" charset="0"/>
            </a:rPr>
            <a:t> </a:t>
          </a:r>
          <a:r>
            <a:rPr lang="en-US" sz="3000" i="1" dirty="0" err="1" smtClean="0">
              <a:latin typeface="Times New Roman" panose="02020603050405020304" pitchFamily="18" charset="0"/>
              <a:ea typeface="Tahoma" panose="020B0604030504040204" pitchFamily="34" charset="0"/>
              <a:cs typeface="Times New Roman" panose="02020603050405020304" pitchFamily="18" charset="0"/>
            </a:rPr>
            <a:t>kiên</a:t>
          </a:r>
          <a:r>
            <a:rPr lang="en-US" sz="3000" i="1" dirty="0" smtClean="0">
              <a:latin typeface="Times New Roman" panose="02020603050405020304" pitchFamily="18" charset="0"/>
              <a:ea typeface="Tahoma" panose="020B0604030504040204" pitchFamily="34" charset="0"/>
              <a:cs typeface="Times New Roman" panose="02020603050405020304" pitchFamily="18" charset="0"/>
            </a:rPr>
            <a:t> </a:t>
          </a:r>
          <a:r>
            <a:rPr lang="en-US" sz="3000" i="1" dirty="0" err="1" smtClean="0">
              <a:latin typeface="Times New Roman" panose="02020603050405020304" pitchFamily="18" charset="0"/>
              <a:ea typeface="Tahoma" panose="020B0604030504040204" pitchFamily="34" charset="0"/>
              <a:cs typeface="Times New Roman" panose="02020603050405020304" pitchFamily="18" charset="0"/>
            </a:rPr>
            <a:t>nhẫn</a:t>
          </a:r>
          <a:r>
            <a:rPr lang="en-US" sz="3000" i="1" dirty="0" smtClean="0">
              <a:latin typeface="Times New Roman" panose="02020603050405020304" pitchFamily="18" charset="0"/>
              <a:ea typeface="Tahoma" panose="020B0604030504040204" pitchFamily="34" charset="0"/>
              <a:cs typeface="Times New Roman" panose="02020603050405020304" pitchFamily="18" charset="0"/>
            </a:rPr>
            <a:t> </a:t>
          </a:r>
          <a:r>
            <a:rPr lang="en-US" sz="3000" i="1" dirty="0" err="1" smtClean="0">
              <a:latin typeface="Times New Roman" panose="02020603050405020304" pitchFamily="18" charset="0"/>
              <a:ea typeface="Tahoma" panose="020B0604030504040204" pitchFamily="34" charset="0"/>
              <a:cs typeface="Times New Roman" panose="02020603050405020304" pitchFamily="18" charset="0"/>
            </a:rPr>
            <a:t>của</a:t>
          </a:r>
          <a:r>
            <a:rPr lang="en-US" sz="3000" i="1" dirty="0" smtClean="0">
              <a:latin typeface="Times New Roman" panose="02020603050405020304" pitchFamily="18" charset="0"/>
              <a:ea typeface="Tahoma" panose="020B0604030504040204" pitchFamily="34" charset="0"/>
              <a:cs typeface="Times New Roman" panose="02020603050405020304" pitchFamily="18" charset="0"/>
            </a:rPr>
            <a:t> </a:t>
          </a:r>
          <a:r>
            <a:rPr lang="en-US" sz="3000" i="1" dirty="0" err="1" smtClean="0">
              <a:latin typeface="Times New Roman" panose="02020603050405020304" pitchFamily="18" charset="0"/>
              <a:ea typeface="Tahoma" panose="020B0604030504040204" pitchFamily="34" charset="0"/>
              <a:cs typeface="Times New Roman" panose="02020603050405020304" pitchFamily="18" charset="0"/>
            </a:rPr>
            <a:t>tài</a:t>
          </a:r>
          <a:r>
            <a:rPr lang="en-US" sz="3000" i="1" dirty="0" smtClean="0">
              <a:latin typeface="Times New Roman" panose="02020603050405020304" pitchFamily="18" charset="0"/>
              <a:ea typeface="Tahoma" panose="020B0604030504040204" pitchFamily="34" charset="0"/>
              <a:cs typeface="Times New Roman" panose="02020603050405020304" pitchFamily="18" charset="0"/>
            </a:rPr>
            <a:t> </a:t>
          </a:r>
          <a:r>
            <a:rPr lang="en-US" sz="3000" i="1" dirty="0" err="1" smtClean="0">
              <a:latin typeface="Times New Roman" panose="02020603050405020304" pitchFamily="18" charset="0"/>
              <a:ea typeface="Tahoma" panose="020B0604030504040204" pitchFamily="34" charset="0"/>
              <a:cs typeface="Times New Roman" panose="02020603050405020304" pitchFamily="18" charset="0"/>
            </a:rPr>
            <a:t>xế</a:t>
          </a:r>
          <a:endParaRPr lang="en-US" sz="3000" i="1" dirty="0">
            <a:latin typeface="Times New Roman" panose="02020603050405020304" pitchFamily="18" charset="0"/>
            <a:ea typeface="Tahoma" panose="020B0604030504040204" pitchFamily="34" charset="0"/>
            <a:cs typeface="Times New Roman" panose="02020603050405020304" pitchFamily="18" charset="0"/>
          </a:endParaRPr>
        </a:p>
      </dgm:t>
    </dgm:pt>
    <dgm:pt modelId="{A26FBFD7-59FB-4E12-9EDF-EC62F9DF418E}" type="parTrans" cxnId="{5D0C78F7-397F-425D-B7FD-379113BB0E5C}">
      <dgm:prSet/>
      <dgm:spPr/>
      <dgm:t>
        <a:bodyPr/>
        <a:lstStyle/>
        <a:p>
          <a:endParaRPr lang="en-US"/>
        </a:p>
      </dgm:t>
    </dgm:pt>
    <dgm:pt modelId="{C747423A-D1F0-4454-992F-093721EF6C72}" type="sibTrans" cxnId="{5D0C78F7-397F-425D-B7FD-379113BB0E5C}">
      <dgm:prSet/>
      <dgm:spPr/>
      <dgm:t>
        <a:bodyPr/>
        <a:lstStyle/>
        <a:p>
          <a:endParaRPr lang="en-US"/>
        </a:p>
      </dgm:t>
    </dgm:pt>
    <dgm:pt modelId="{4A0405CC-91F5-4764-8BCC-69465089FB87}" type="pres">
      <dgm:prSet presAssocID="{21B71D9E-24C9-4CA7-B22F-0AA006D86AC4}" presName="Name0" presStyleCnt="0">
        <dgm:presLayoutVars>
          <dgm:dir/>
          <dgm:animLvl val="lvl"/>
          <dgm:resizeHandles val="exact"/>
        </dgm:presLayoutVars>
      </dgm:prSet>
      <dgm:spPr/>
      <dgm:t>
        <a:bodyPr/>
        <a:lstStyle/>
        <a:p>
          <a:endParaRPr lang="en-US"/>
        </a:p>
      </dgm:t>
    </dgm:pt>
    <dgm:pt modelId="{9404B1AA-F122-4B42-AD85-1B1FCDF7AD02}" type="pres">
      <dgm:prSet presAssocID="{F6AECBEA-890A-48F4-877D-960436E76295}" presName="linNode" presStyleCnt="0"/>
      <dgm:spPr/>
      <dgm:t>
        <a:bodyPr/>
        <a:lstStyle/>
        <a:p>
          <a:endParaRPr lang="en-US"/>
        </a:p>
      </dgm:t>
    </dgm:pt>
    <dgm:pt modelId="{A4C3CD6B-2709-4F9A-BD50-465C19044BC3}" type="pres">
      <dgm:prSet presAssocID="{F6AECBEA-890A-48F4-877D-960436E76295}" presName="parentText" presStyleLbl="node1" presStyleIdx="0" presStyleCnt="3" custScaleX="79211" custScaleY="72716">
        <dgm:presLayoutVars>
          <dgm:chMax val="1"/>
          <dgm:bulletEnabled val="1"/>
        </dgm:presLayoutVars>
      </dgm:prSet>
      <dgm:spPr/>
      <dgm:t>
        <a:bodyPr/>
        <a:lstStyle/>
        <a:p>
          <a:endParaRPr lang="en-US"/>
        </a:p>
      </dgm:t>
    </dgm:pt>
    <dgm:pt modelId="{D7FB25E9-AEF7-4F30-AC22-354F4EF7D4AF}" type="pres">
      <dgm:prSet presAssocID="{F6AECBEA-890A-48F4-877D-960436E76295}" presName="descendantText" presStyleLbl="alignAccFollowNode1" presStyleIdx="0" presStyleCnt="3">
        <dgm:presLayoutVars>
          <dgm:bulletEnabled val="1"/>
        </dgm:presLayoutVars>
      </dgm:prSet>
      <dgm:spPr>
        <a:prstGeom prst="roundRect">
          <a:avLst/>
        </a:prstGeom>
      </dgm:spPr>
      <dgm:t>
        <a:bodyPr/>
        <a:lstStyle/>
        <a:p>
          <a:endParaRPr lang="en-US"/>
        </a:p>
      </dgm:t>
    </dgm:pt>
    <dgm:pt modelId="{3CA14930-B4E2-4FB4-ACAA-E6FE75F28BA9}" type="pres">
      <dgm:prSet presAssocID="{EC83063E-E46D-4585-A009-FBF95AB1F383}" presName="sp" presStyleCnt="0"/>
      <dgm:spPr/>
      <dgm:t>
        <a:bodyPr/>
        <a:lstStyle/>
        <a:p>
          <a:endParaRPr lang="en-US"/>
        </a:p>
      </dgm:t>
    </dgm:pt>
    <dgm:pt modelId="{5759A18B-BA18-44AB-89C4-F45C3954F07E}" type="pres">
      <dgm:prSet presAssocID="{720BB2B1-3328-406C-8BBC-4F7E6D9CBBC1}" presName="linNode" presStyleCnt="0"/>
      <dgm:spPr/>
      <dgm:t>
        <a:bodyPr/>
        <a:lstStyle/>
        <a:p>
          <a:endParaRPr lang="en-US"/>
        </a:p>
      </dgm:t>
    </dgm:pt>
    <dgm:pt modelId="{4D9BD926-0890-44CB-AAD3-6D5ACDEDEBD0}" type="pres">
      <dgm:prSet presAssocID="{720BB2B1-3328-406C-8BBC-4F7E6D9CBBC1}" presName="parentText" presStyleLbl="node1" presStyleIdx="1" presStyleCnt="3" custScaleX="79518" custScaleY="59940">
        <dgm:presLayoutVars>
          <dgm:chMax val="1"/>
          <dgm:bulletEnabled val="1"/>
        </dgm:presLayoutVars>
      </dgm:prSet>
      <dgm:spPr/>
      <dgm:t>
        <a:bodyPr/>
        <a:lstStyle/>
        <a:p>
          <a:endParaRPr lang="en-US"/>
        </a:p>
      </dgm:t>
    </dgm:pt>
    <dgm:pt modelId="{77825FA7-F73C-40EE-838C-C8A285710D6A}" type="pres">
      <dgm:prSet presAssocID="{720BB2B1-3328-406C-8BBC-4F7E6D9CBBC1}" presName="descendantText" presStyleLbl="alignAccFollowNode1" presStyleIdx="1" presStyleCnt="3">
        <dgm:presLayoutVars>
          <dgm:bulletEnabled val="1"/>
        </dgm:presLayoutVars>
      </dgm:prSet>
      <dgm:spPr>
        <a:prstGeom prst="roundRect">
          <a:avLst/>
        </a:prstGeom>
      </dgm:spPr>
      <dgm:t>
        <a:bodyPr/>
        <a:lstStyle/>
        <a:p>
          <a:endParaRPr lang="en-US"/>
        </a:p>
      </dgm:t>
    </dgm:pt>
    <dgm:pt modelId="{98DC085C-5361-499F-89F3-032034A42DF3}" type="pres">
      <dgm:prSet presAssocID="{BD34BC18-9A4D-4525-9379-BA76AEE41D80}" presName="sp" presStyleCnt="0"/>
      <dgm:spPr/>
      <dgm:t>
        <a:bodyPr/>
        <a:lstStyle/>
        <a:p>
          <a:endParaRPr lang="en-US"/>
        </a:p>
      </dgm:t>
    </dgm:pt>
    <dgm:pt modelId="{A7F1F785-784B-4788-BFDB-161945614B6B}" type="pres">
      <dgm:prSet presAssocID="{10F93EE4-C837-426C-ACAA-E71EAFEBA6E5}" presName="linNode" presStyleCnt="0"/>
      <dgm:spPr/>
      <dgm:t>
        <a:bodyPr/>
        <a:lstStyle/>
        <a:p>
          <a:endParaRPr lang="en-US"/>
        </a:p>
      </dgm:t>
    </dgm:pt>
    <dgm:pt modelId="{B8EBDDC8-F05D-44A3-A3D8-6AC181885BDB}" type="pres">
      <dgm:prSet presAssocID="{10F93EE4-C837-426C-ACAA-E71EAFEBA6E5}" presName="parentText" presStyleLbl="node1" presStyleIdx="2" presStyleCnt="3" custScaleX="81772" custScaleY="58317" custLinFactNeighborX="-806" custLinFactNeighborY="-393">
        <dgm:presLayoutVars>
          <dgm:chMax val="1"/>
          <dgm:bulletEnabled val="1"/>
        </dgm:presLayoutVars>
      </dgm:prSet>
      <dgm:spPr/>
      <dgm:t>
        <a:bodyPr/>
        <a:lstStyle/>
        <a:p>
          <a:endParaRPr lang="en-US"/>
        </a:p>
      </dgm:t>
    </dgm:pt>
    <dgm:pt modelId="{FD3B7777-7BAB-4432-9393-D3BC2BC577A0}" type="pres">
      <dgm:prSet presAssocID="{10F93EE4-C837-426C-ACAA-E71EAFEBA6E5}" presName="descendantText" presStyleLbl="alignAccFollowNode1" presStyleIdx="2" presStyleCnt="3" custLinFactNeighborX="-1280" custLinFactNeighborY="-530">
        <dgm:presLayoutVars>
          <dgm:bulletEnabled val="1"/>
        </dgm:presLayoutVars>
      </dgm:prSet>
      <dgm:spPr>
        <a:prstGeom prst="roundRect">
          <a:avLst/>
        </a:prstGeom>
      </dgm:spPr>
      <dgm:t>
        <a:bodyPr/>
        <a:lstStyle/>
        <a:p>
          <a:endParaRPr lang="en-US"/>
        </a:p>
      </dgm:t>
    </dgm:pt>
  </dgm:ptLst>
  <dgm:cxnLst>
    <dgm:cxn modelId="{BBEF5670-855A-4E44-A4AA-A5181577AD65}" srcId="{F6AECBEA-890A-48F4-877D-960436E76295}" destId="{6590BB37-3A1A-4E48-BB11-DDD85503BB51}" srcOrd="2" destOrd="0" parTransId="{D5BC65D1-2BC6-45F3-832D-52491B603F30}" sibTransId="{A4E709BF-3B57-490A-A9D8-7F71077B7110}"/>
    <dgm:cxn modelId="{7695CE8B-6DEC-4321-9D8B-36A1C6E3AE55}" srcId="{720BB2B1-3328-406C-8BBC-4F7E6D9CBBC1}" destId="{615BB25B-46E0-4529-AAF7-F5A81672B797}" srcOrd="1" destOrd="0" parTransId="{0BD69558-ACAC-4F53-89CF-EB391EF246F5}" sibTransId="{8336CF1F-595C-4F79-A5DD-15BF360088CF}"/>
    <dgm:cxn modelId="{1DA861A2-0452-4318-B88D-24D816C31815}" type="presOf" srcId="{9817C228-EC65-47E8-A8A8-C65517B2B4B5}" destId="{D7FB25E9-AEF7-4F30-AC22-354F4EF7D4AF}" srcOrd="0" destOrd="3" presId="urn:microsoft.com/office/officeart/2005/8/layout/vList5"/>
    <dgm:cxn modelId="{4913021F-09B5-4202-8940-DB24233A3B22}" type="presOf" srcId="{6590BB37-3A1A-4E48-BB11-DDD85503BB51}" destId="{D7FB25E9-AEF7-4F30-AC22-354F4EF7D4AF}" srcOrd="0" destOrd="2" presId="urn:microsoft.com/office/officeart/2005/8/layout/vList5"/>
    <dgm:cxn modelId="{4E6E6DCB-3D41-4A4F-AE32-EC703B1AF0C2}" type="presOf" srcId="{6B12B447-B6AD-4883-ABA2-F0A725DB0DA8}" destId="{D7FB25E9-AEF7-4F30-AC22-354F4EF7D4AF}" srcOrd="0" destOrd="0" presId="urn:microsoft.com/office/officeart/2005/8/layout/vList5"/>
    <dgm:cxn modelId="{16E099F4-1CC1-4128-8B30-F0F47C6F3310}" srcId="{21B71D9E-24C9-4CA7-B22F-0AA006D86AC4}" destId="{720BB2B1-3328-406C-8BBC-4F7E6D9CBBC1}" srcOrd="1" destOrd="0" parTransId="{BA648FCE-BEC7-4907-B5EE-FF8DFDE0A316}" sibTransId="{BD34BC18-9A4D-4525-9379-BA76AEE41D80}"/>
    <dgm:cxn modelId="{DD5E36B8-9A0C-473E-8A56-0D741286A5FB}" srcId="{21B71D9E-24C9-4CA7-B22F-0AA006D86AC4}" destId="{10F93EE4-C837-426C-ACAA-E71EAFEBA6E5}" srcOrd="2" destOrd="0" parTransId="{3AAB42A0-FC76-4BC2-8516-8CBEBB15B42F}" sibTransId="{180E2F10-7378-4399-B1FC-566C1AAF6419}"/>
    <dgm:cxn modelId="{E64F5FAA-443B-4D62-AD79-BD5EA01CB61F}" type="presOf" srcId="{F6AECBEA-890A-48F4-877D-960436E76295}" destId="{A4C3CD6B-2709-4F9A-BD50-465C19044BC3}" srcOrd="0" destOrd="0" presId="urn:microsoft.com/office/officeart/2005/8/layout/vList5"/>
    <dgm:cxn modelId="{6E23C1BA-7640-44C0-B235-5C357F1703D3}" type="presOf" srcId="{49FB2E65-EE7D-4AD9-9EC7-D40C9DF81AAD}" destId="{FD3B7777-7BAB-4432-9393-D3BC2BC577A0}" srcOrd="0" destOrd="1" presId="urn:microsoft.com/office/officeart/2005/8/layout/vList5"/>
    <dgm:cxn modelId="{5D0C78F7-397F-425D-B7FD-379113BB0E5C}" srcId="{F6AECBEA-890A-48F4-877D-960436E76295}" destId="{9817C228-EC65-47E8-A8A8-C65517B2B4B5}" srcOrd="3" destOrd="0" parTransId="{A26FBFD7-59FB-4E12-9EDF-EC62F9DF418E}" sibTransId="{C747423A-D1F0-4454-992F-093721EF6C72}"/>
    <dgm:cxn modelId="{E0CFFAEB-33BA-4C5F-B2F3-8B3DDFE90815}" srcId="{10F93EE4-C837-426C-ACAA-E71EAFEBA6E5}" destId="{2234469F-AEBE-4669-9C95-D0714EF04926}" srcOrd="0" destOrd="0" parTransId="{9AD5717E-0573-487D-97E3-FE63E28EE12F}" sibTransId="{54CFD37B-2481-4962-951E-5829C0D4AE6C}"/>
    <dgm:cxn modelId="{4DD7B423-C3F0-4129-8A5B-B465073C3B2D}" srcId="{F6AECBEA-890A-48F4-877D-960436E76295}" destId="{6B12B447-B6AD-4883-ABA2-F0A725DB0DA8}" srcOrd="0" destOrd="0" parTransId="{842DD508-C84C-4B49-8F88-577ACF6AED0A}" sibTransId="{5DD3B656-30F2-4DB8-ADEB-C7B7CF71F265}"/>
    <dgm:cxn modelId="{83770DB3-C727-4F92-B0DC-AF6669C988A6}" type="presOf" srcId="{615BB25B-46E0-4529-AAF7-F5A81672B797}" destId="{77825FA7-F73C-40EE-838C-C8A285710D6A}" srcOrd="0" destOrd="1" presId="urn:microsoft.com/office/officeart/2005/8/layout/vList5"/>
    <dgm:cxn modelId="{1487C9D6-8611-4CB5-B94A-8FC9542225D1}" type="presOf" srcId="{3FE33078-931F-46E2-99E6-2F1F60F63202}" destId="{D7FB25E9-AEF7-4F30-AC22-354F4EF7D4AF}" srcOrd="0" destOrd="1" presId="urn:microsoft.com/office/officeart/2005/8/layout/vList5"/>
    <dgm:cxn modelId="{757B8F5C-0358-478A-B3B0-74099F1F08C1}" srcId="{720BB2B1-3328-406C-8BBC-4F7E6D9CBBC1}" destId="{4971B8DF-D10E-4FC8-B524-F1D527709D28}" srcOrd="0" destOrd="0" parTransId="{A208430C-867E-4078-A0D4-BDCF06468402}" sibTransId="{07416F62-14C0-4372-A3E0-BA00FFEAB829}"/>
    <dgm:cxn modelId="{B86BE37E-E84F-4CB8-A712-5ECE7ED09D98}" srcId="{F6AECBEA-890A-48F4-877D-960436E76295}" destId="{3FE33078-931F-46E2-99E6-2F1F60F63202}" srcOrd="1" destOrd="0" parTransId="{9BD6B2DA-7ABC-406B-8E01-910115F30214}" sibTransId="{478668E8-E98F-4925-BB50-B78437BBBC8C}"/>
    <dgm:cxn modelId="{FF044F83-F994-48C5-890E-1D9E135CE7AD}" type="presOf" srcId="{21B71D9E-24C9-4CA7-B22F-0AA006D86AC4}" destId="{4A0405CC-91F5-4764-8BCC-69465089FB87}" srcOrd="0" destOrd="0" presId="urn:microsoft.com/office/officeart/2005/8/layout/vList5"/>
    <dgm:cxn modelId="{D6CCB36B-11B5-4DCC-ADE2-58FECFFB4E6E}" srcId="{720BB2B1-3328-406C-8BBC-4F7E6D9CBBC1}" destId="{E97A8634-D820-4788-B03E-D49D6AC9C318}" srcOrd="3" destOrd="0" parTransId="{9BE8F705-4E8B-4EB6-96D2-EB9424772453}" sibTransId="{FDDAFC53-6369-49F3-9872-A0DAF386EC7C}"/>
    <dgm:cxn modelId="{BD773FFC-545A-427C-99B4-55F777C3E60F}" type="presOf" srcId="{12466C98-8BB1-4E76-A305-F3BBCDC45632}" destId="{77825FA7-F73C-40EE-838C-C8A285710D6A}" srcOrd="0" destOrd="2" presId="urn:microsoft.com/office/officeart/2005/8/layout/vList5"/>
    <dgm:cxn modelId="{D0CFD8CD-E8B3-4AD1-B071-CD352CD4013D}" type="presOf" srcId="{10F93EE4-C837-426C-ACAA-E71EAFEBA6E5}" destId="{B8EBDDC8-F05D-44A3-A3D8-6AC181885BDB}" srcOrd="0" destOrd="0" presId="urn:microsoft.com/office/officeart/2005/8/layout/vList5"/>
    <dgm:cxn modelId="{451577A8-0A16-4DB9-82E7-394E42CB683A}" type="presOf" srcId="{2234469F-AEBE-4669-9C95-D0714EF04926}" destId="{FD3B7777-7BAB-4432-9393-D3BC2BC577A0}" srcOrd="0" destOrd="0" presId="urn:microsoft.com/office/officeart/2005/8/layout/vList5"/>
    <dgm:cxn modelId="{D695AB1D-0DA2-4D6E-B442-1204147FAFF1}" srcId="{21B71D9E-24C9-4CA7-B22F-0AA006D86AC4}" destId="{F6AECBEA-890A-48F4-877D-960436E76295}" srcOrd="0" destOrd="0" parTransId="{EE621068-A34C-4F2C-9FCA-5EB304DE00C0}" sibTransId="{EC83063E-E46D-4585-A009-FBF95AB1F383}"/>
    <dgm:cxn modelId="{A889D2BE-C8E1-4905-8C93-67DF36888FBD}" srcId="{720BB2B1-3328-406C-8BBC-4F7E6D9CBBC1}" destId="{12466C98-8BB1-4E76-A305-F3BBCDC45632}" srcOrd="2" destOrd="0" parTransId="{22EE88A0-71A6-425E-A053-EF7FB77657B9}" sibTransId="{2E38B5C8-6651-4788-AB98-94FACDCF4111}"/>
    <dgm:cxn modelId="{EE8E8D4F-0F62-4671-92CC-6EEACF0AD24C}" type="presOf" srcId="{E97A8634-D820-4788-B03E-D49D6AC9C318}" destId="{77825FA7-F73C-40EE-838C-C8A285710D6A}" srcOrd="0" destOrd="3" presId="urn:microsoft.com/office/officeart/2005/8/layout/vList5"/>
    <dgm:cxn modelId="{7CB9CDCC-D758-4736-9228-2EAA3BD80AD6}" type="presOf" srcId="{720BB2B1-3328-406C-8BBC-4F7E6D9CBBC1}" destId="{4D9BD926-0890-44CB-AAD3-6D5ACDEDEBD0}" srcOrd="0" destOrd="0" presId="urn:microsoft.com/office/officeart/2005/8/layout/vList5"/>
    <dgm:cxn modelId="{F63DC359-9385-41C7-87BD-6B41D6416135}" type="presOf" srcId="{4971B8DF-D10E-4FC8-B524-F1D527709D28}" destId="{77825FA7-F73C-40EE-838C-C8A285710D6A}" srcOrd="0" destOrd="0" presId="urn:microsoft.com/office/officeart/2005/8/layout/vList5"/>
    <dgm:cxn modelId="{89584FDD-9504-4D89-83A4-3FED9DB1CC7A}" srcId="{10F93EE4-C837-426C-ACAA-E71EAFEBA6E5}" destId="{49FB2E65-EE7D-4AD9-9EC7-D40C9DF81AAD}" srcOrd="1" destOrd="0" parTransId="{E866BDB0-49C5-4623-B4A7-162B5D12E5C9}" sibTransId="{AD1A000C-B0DA-4DD3-A01C-13AFDCAC65CD}"/>
    <dgm:cxn modelId="{580439FA-204A-4195-905A-83F642C65E8A}" type="presParOf" srcId="{4A0405CC-91F5-4764-8BCC-69465089FB87}" destId="{9404B1AA-F122-4B42-AD85-1B1FCDF7AD02}" srcOrd="0" destOrd="0" presId="urn:microsoft.com/office/officeart/2005/8/layout/vList5"/>
    <dgm:cxn modelId="{6A513835-0247-42D1-83E5-55CFA0990792}" type="presParOf" srcId="{9404B1AA-F122-4B42-AD85-1B1FCDF7AD02}" destId="{A4C3CD6B-2709-4F9A-BD50-465C19044BC3}" srcOrd="0" destOrd="0" presId="urn:microsoft.com/office/officeart/2005/8/layout/vList5"/>
    <dgm:cxn modelId="{03308229-152E-4908-9913-C8119251040C}" type="presParOf" srcId="{9404B1AA-F122-4B42-AD85-1B1FCDF7AD02}" destId="{D7FB25E9-AEF7-4F30-AC22-354F4EF7D4AF}" srcOrd="1" destOrd="0" presId="urn:microsoft.com/office/officeart/2005/8/layout/vList5"/>
    <dgm:cxn modelId="{6A4B2C7A-7D09-4AF1-B85E-AEE0C0E3E9B4}" type="presParOf" srcId="{4A0405CC-91F5-4764-8BCC-69465089FB87}" destId="{3CA14930-B4E2-4FB4-ACAA-E6FE75F28BA9}" srcOrd="1" destOrd="0" presId="urn:microsoft.com/office/officeart/2005/8/layout/vList5"/>
    <dgm:cxn modelId="{AD6AB457-D1AB-41DD-94F7-A4260EC23223}" type="presParOf" srcId="{4A0405CC-91F5-4764-8BCC-69465089FB87}" destId="{5759A18B-BA18-44AB-89C4-F45C3954F07E}" srcOrd="2" destOrd="0" presId="urn:microsoft.com/office/officeart/2005/8/layout/vList5"/>
    <dgm:cxn modelId="{1179A427-461C-49C3-A3B8-6A14DE9D2A52}" type="presParOf" srcId="{5759A18B-BA18-44AB-89C4-F45C3954F07E}" destId="{4D9BD926-0890-44CB-AAD3-6D5ACDEDEBD0}" srcOrd="0" destOrd="0" presId="urn:microsoft.com/office/officeart/2005/8/layout/vList5"/>
    <dgm:cxn modelId="{2528BF39-2374-4E6D-B150-A02E7E77C6BA}" type="presParOf" srcId="{5759A18B-BA18-44AB-89C4-F45C3954F07E}" destId="{77825FA7-F73C-40EE-838C-C8A285710D6A}" srcOrd="1" destOrd="0" presId="urn:microsoft.com/office/officeart/2005/8/layout/vList5"/>
    <dgm:cxn modelId="{CE70C42F-1A06-4803-A792-D2029ADDC2B9}" type="presParOf" srcId="{4A0405CC-91F5-4764-8BCC-69465089FB87}" destId="{98DC085C-5361-499F-89F3-032034A42DF3}" srcOrd="3" destOrd="0" presId="urn:microsoft.com/office/officeart/2005/8/layout/vList5"/>
    <dgm:cxn modelId="{23F8487A-3495-4CE6-B45A-3DC01373C4B2}" type="presParOf" srcId="{4A0405CC-91F5-4764-8BCC-69465089FB87}" destId="{A7F1F785-784B-4788-BFDB-161945614B6B}" srcOrd="4" destOrd="0" presId="urn:microsoft.com/office/officeart/2005/8/layout/vList5"/>
    <dgm:cxn modelId="{F0BBC7CC-41B1-458B-81DE-64724A84969E}" type="presParOf" srcId="{A7F1F785-784B-4788-BFDB-161945614B6B}" destId="{B8EBDDC8-F05D-44A3-A3D8-6AC181885BDB}" srcOrd="0" destOrd="0" presId="urn:microsoft.com/office/officeart/2005/8/layout/vList5"/>
    <dgm:cxn modelId="{A7AA28D6-4597-48A3-AD34-EBE7C7AEED92}" type="presParOf" srcId="{A7F1F785-784B-4788-BFDB-161945614B6B}" destId="{FD3B7777-7BAB-4432-9393-D3BC2BC577A0}"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3CAA3A0-65FE-45C0-B2F5-6DD3B175B306}">
      <dsp:nvSpPr>
        <dsp:cNvPr id="0" name=""/>
        <dsp:cNvSpPr/>
      </dsp:nvSpPr>
      <dsp:spPr>
        <a:xfrm>
          <a:off x="-6548458" y="-1001486"/>
          <a:ext cx="7794172" cy="7794172"/>
        </a:xfrm>
        <a:prstGeom prst="blockArc">
          <a:avLst>
            <a:gd name="adj1" fmla="val 18900000"/>
            <a:gd name="adj2" fmla="val 2700000"/>
            <a:gd name="adj3" fmla="val 277"/>
          </a:avLst>
        </a:pr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2F9AAC5-C889-44D5-B5F8-F746851A3BAB}">
      <dsp:nvSpPr>
        <dsp:cNvPr id="0" name=""/>
        <dsp:cNvSpPr/>
      </dsp:nvSpPr>
      <dsp:spPr>
        <a:xfrm>
          <a:off x="463644" y="304964"/>
          <a:ext cx="12636489" cy="609697"/>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3947" tIns="81280" rIns="81280" bIns="81280" numCol="1" spcCol="1270" anchor="ctr" anchorCtr="0">
          <a:noAutofit/>
        </a:bodyPr>
        <a:lstStyle/>
        <a:p>
          <a:pPr lvl="0" algn="l" defTabSz="1422400">
            <a:lnSpc>
              <a:spcPct val="90000"/>
            </a:lnSpc>
            <a:spcBef>
              <a:spcPct val="0"/>
            </a:spcBef>
            <a:spcAft>
              <a:spcPct val="35000"/>
            </a:spcAft>
          </a:pPr>
          <a:r>
            <a:rPr lang="en-US" sz="3200" kern="1200" dirty="0" err="1" smtClean="0"/>
            <a:t>Giới</a:t>
          </a:r>
          <a:r>
            <a:rPr lang="en-US" sz="3200" kern="1200" dirty="0" smtClean="0"/>
            <a:t> </a:t>
          </a:r>
          <a:r>
            <a:rPr lang="en-US" sz="3200" kern="1200" dirty="0" err="1" smtClean="0"/>
            <a:t>thiệu</a:t>
          </a:r>
          <a:r>
            <a:rPr lang="en-US" sz="3200" kern="1200" dirty="0" smtClean="0"/>
            <a:t> </a:t>
          </a:r>
          <a:endParaRPr lang="en-US" sz="3200" kern="1200" dirty="0"/>
        </a:p>
      </dsp:txBody>
      <dsp:txXfrm>
        <a:off x="463644" y="304964"/>
        <a:ext cx="12636489" cy="609697"/>
      </dsp:txXfrm>
    </dsp:sp>
    <dsp:sp modelId="{7BCE4FE9-9D11-44D5-B49C-E8E6362B6D45}">
      <dsp:nvSpPr>
        <dsp:cNvPr id="0" name=""/>
        <dsp:cNvSpPr/>
      </dsp:nvSpPr>
      <dsp:spPr>
        <a:xfrm>
          <a:off x="82583" y="228752"/>
          <a:ext cx="762121" cy="762121"/>
        </a:xfrm>
        <a:prstGeom prst="ellipse">
          <a:avLst/>
        </a:prstGeom>
        <a:solidFill>
          <a:schemeClr val="lt1">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86963C5-6586-4A4F-9954-B2C5CCDAF530}">
      <dsp:nvSpPr>
        <dsp:cNvPr id="0" name=""/>
        <dsp:cNvSpPr/>
      </dsp:nvSpPr>
      <dsp:spPr>
        <a:xfrm>
          <a:off x="965162" y="1219395"/>
          <a:ext cx="12134971" cy="609697"/>
        </a:xfrm>
        <a:prstGeom prst="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3947" tIns="81280" rIns="81280" bIns="81280" numCol="1" spcCol="1270" anchor="ctr" anchorCtr="0">
          <a:noAutofit/>
        </a:bodyPr>
        <a:lstStyle/>
        <a:p>
          <a:pPr lvl="0" algn="l" defTabSz="1422400">
            <a:lnSpc>
              <a:spcPct val="90000"/>
            </a:lnSpc>
            <a:spcBef>
              <a:spcPct val="0"/>
            </a:spcBef>
            <a:spcAft>
              <a:spcPct val="35000"/>
            </a:spcAft>
          </a:pPr>
          <a:r>
            <a:rPr lang="en-US" sz="3200" kern="1200" dirty="0" err="1" smtClean="0"/>
            <a:t>Tổng</a:t>
          </a:r>
          <a:r>
            <a:rPr lang="en-US" sz="3200" kern="1200" dirty="0" smtClean="0"/>
            <a:t> </a:t>
          </a:r>
          <a:r>
            <a:rPr lang="en-US" sz="3200" kern="1200" dirty="0" err="1" smtClean="0"/>
            <a:t>quan</a:t>
          </a:r>
          <a:r>
            <a:rPr lang="en-US" sz="3200" kern="1200" dirty="0" smtClean="0"/>
            <a:t> </a:t>
          </a:r>
          <a:r>
            <a:rPr lang="en-US" sz="3200" kern="1200" dirty="0" err="1" smtClean="0"/>
            <a:t>về</a:t>
          </a:r>
          <a:r>
            <a:rPr lang="en-US" sz="3200" kern="1200" dirty="0" smtClean="0"/>
            <a:t> </a:t>
          </a:r>
          <a:r>
            <a:rPr lang="en-US" sz="3200" kern="1200" dirty="0" err="1" smtClean="0"/>
            <a:t>học</a:t>
          </a:r>
          <a:r>
            <a:rPr lang="en-US" sz="3200" kern="1200" dirty="0" smtClean="0"/>
            <a:t> </a:t>
          </a:r>
          <a:r>
            <a:rPr lang="en-US" sz="3200" kern="1200" dirty="0" err="1" smtClean="0"/>
            <a:t>tăng</a:t>
          </a:r>
          <a:r>
            <a:rPr lang="en-US" sz="3200" kern="1200" dirty="0" smtClean="0"/>
            <a:t> </a:t>
          </a:r>
          <a:r>
            <a:rPr lang="en-US" sz="3200" kern="1200" dirty="0" err="1" smtClean="0"/>
            <a:t>cường</a:t>
          </a:r>
          <a:r>
            <a:rPr lang="en-US" sz="3200" kern="1200" dirty="0" smtClean="0"/>
            <a:t> </a:t>
          </a:r>
          <a:r>
            <a:rPr lang="en-US" sz="3200" kern="1200" dirty="0" err="1" smtClean="0"/>
            <a:t>đa</a:t>
          </a:r>
          <a:r>
            <a:rPr lang="en-US" sz="3200" kern="1200" dirty="0" smtClean="0"/>
            <a:t> </a:t>
          </a:r>
          <a:r>
            <a:rPr lang="en-US" sz="3200" kern="1200" dirty="0" err="1" smtClean="0"/>
            <a:t>tác</a:t>
          </a:r>
          <a:r>
            <a:rPr lang="en-US" sz="3200" kern="1200" dirty="0" smtClean="0"/>
            <a:t> </a:t>
          </a:r>
          <a:r>
            <a:rPr lang="en-US" sz="3200" kern="1200" dirty="0" err="1" smtClean="0"/>
            <a:t>tử</a:t>
          </a:r>
          <a:endParaRPr lang="en-US" sz="3200" kern="1200" dirty="0"/>
        </a:p>
      </dsp:txBody>
      <dsp:txXfrm>
        <a:off x="965162" y="1219395"/>
        <a:ext cx="12134971" cy="609697"/>
      </dsp:txXfrm>
    </dsp:sp>
    <dsp:sp modelId="{EFFB017A-0E5B-464A-9D64-B12E6D59E333}">
      <dsp:nvSpPr>
        <dsp:cNvPr id="0" name=""/>
        <dsp:cNvSpPr/>
      </dsp:nvSpPr>
      <dsp:spPr>
        <a:xfrm>
          <a:off x="584101" y="1143182"/>
          <a:ext cx="762121" cy="762121"/>
        </a:xfrm>
        <a:prstGeom prst="ellipse">
          <a:avLst/>
        </a:prstGeom>
        <a:solidFill>
          <a:schemeClr val="lt1">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EF5B713-903E-4C95-A2F8-0C2C0A77EAF2}">
      <dsp:nvSpPr>
        <dsp:cNvPr id="0" name=""/>
        <dsp:cNvSpPr/>
      </dsp:nvSpPr>
      <dsp:spPr>
        <a:xfrm>
          <a:off x="1194493" y="2133825"/>
          <a:ext cx="11905640" cy="609697"/>
        </a:xfrm>
        <a:prstGeom prst="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3947" tIns="81280" rIns="81280" bIns="81280" numCol="1" spcCol="1270" anchor="ctr" anchorCtr="0">
          <a:noAutofit/>
        </a:bodyPr>
        <a:lstStyle/>
        <a:p>
          <a:pPr lvl="0" algn="l" defTabSz="1422400">
            <a:lnSpc>
              <a:spcPct val="90000"/>
            </a:lnSpc>
            <a:spcBef>
              <a:spcPct val="0"/>
            </a:spcBef>
            <a:spcAft>
              <a:spcPct val="35000"/>
            </a:spcAft>
          </a:pPr>
          <a:r>
            <a:rPr lang="en-US" sz="3200" kern="1200" dirty="0" err="1" smtClean="0"/>
            <a:t>Mô</a:t>
          </a:r>
          <a:r>
            <a:rPr lang="en-US" sz="3200" kern="1200" dirty="0" smtClean="0"/>
            <a:t> </a:t>
          </a:r>
          <a:r>
            <a:rPr lang="en-US" sz="3200" kern="1200" dirty="0" err="1" smtClean="0"/>
            <a:t>hình</a:t>
          </a:r>
          <a:r>
            <a:rPr lang="en-US" sz="3200" kern="1200" dirty="0" smtClean="0"/>
            <a:t> </a:t>
          </a:r>
          <a:r>
            <a:rPr lang="en-US" sz="3200" kern="1200" dirty="0" err="1" smtClean="0"/>
            <a:t>bài</a:t>
          </a:r>
          <a:r>
            <a:rPr lang="en-US" sz="3200" kern="1200" dirty="0" smtClean="0"/>
            <a:t> </a:t>
          </a:r>
          <a:r>
            <a:rPr lang="en-US" sz="3200" kern="1200" dirty="0" err="1" smtClean="0"/>
            <a:t>toán</a:t>
          </a:r>
          <a:endParaRPr lang="en-US" sz="3200" kern="1200" dirty="0"/>
        </a:p>
      </dsp:txBody>
      <dsp:txXfrm>
        <a:off x="1194493" y="2133825"/>
        <a:ext cx="11905640" cy="609697"/>
      </dsp:txXfrm>
    </dsp:sp>
    <dsp:sp modelId="{029155EB-DD16-449F-B92D-EA3E9950978F}">
      <dsp:nvSpPr>
        <dsp:cNvPr id="0" name=""/>
        <dsp:cNvSpPr/>
      </dsp:nvSpPr>
      <dsp:spPr>
        <a:xfrm>
          <a:off x="813432" y="2057613"/>
          <a:ext cx="762121" cy="762121"/>
        </a:xfrm>
        <a:prstGeom prst="ellipse">
          <a:avLst/>
        </a:prstGeom>
        <a:solidFill>
          <a:schemeClr val="lt1">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614872F-EC95-40DE-AD73-1608B1F6CCE9}">
      <dsp:nvSpPr>
        <dsp:cNvPr id="0" name=""/>
        <dsp:cNvSpPr/>
      </dsp:nvSpPr>
      <dsp:spPr>
        <a:xfrm>
          <a:off x="1194493" y="3047676"/>
          <a:ext cx="11905640" cy="609697"/>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3947" tIns="81280" rIns="81280" bIns="81280" numCol="1" spcCol="1270" anchor="ctr" anchorCtr="0">
          <a:noAutofit/>
        </a:bodyPr>
        <a:lstStyle/>
        <a:p>
          <a:pPr lvl="0" algn="l" defTabSz="1422400">
            <a:lnSpc>
              <a:spcPct val="90000"/>
            </a:lnSpc>
            <a:spcBef>
              <a:spcPct val="0"/>
            </a:spcBef>
            <a:spcAft>
              <a:spcPct val="35000"/>
            </a:spcAft>
          </a:pPr>
          <a:r>
            <a:rPr lang="en-US" sz="3200" kern="1200" dirty="0" err="1" smtClean="0"/>
            <a:t>Thuật</a:t>
          </a:r>
          <a:r>
            <a:rPr lang="en-US" sz="3200" kern="1200" dirty="0" smtClean="0"/>
            <a:t> </a:t>
          </a:r>
          <a:r>
            <a:rPr lang="en-US" sz="3200" kern="1200" dirty="0" err="1" smtClean="0"/>
            <a:t>toán</a:t>
          </a:r>
          <a:r>
            <a:rPr lang="en-US" sz="3200" kern="1200" dirty="0" smtClean="0"/>
            <a:t> REINFORCE</a:t>
          </a:r>
          <a:endParaRPr lang="en-US" sz="3200" kern="1200" dirty="0"/>
        </a:p>
      </dsp:txBody>
      <dsp:txXfrm>
        <a:off x="1194493" y="3047676"/>
        <a:ext cx="11905640" cy="609697"/>
      </dsp:txXfrm>
    </dsp:sp>
    <dsp:sp modelId="{EC3E993B-862D-4FD6-8F99-9D8EAAB27405}">
      <dsp:nvSpPr>
        <dsp:cNvPr id="0" name=""/>
        <dsp:cNvSpPr/>
      </dsp:nvSpPr>
      <dsp:spPr>
        <a:xfrm>
          <a:off x="813432" y="2971464"/>
          <a:ext cx="762121" cy="762121"/>
        </a:xfrm>
        <a:prstGeom prst="ellipse">
          <a:avLst/>
        </a:prstGeom>
        <a:solidFill>
          <a:schemeClr val="lt1">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548780A-2E42-49A3-8215-C295FC21342F}">
      <dsp:nvSpPr>
        <dsp:cNvPr id="0" name=""/>
        <dsp:cNvSpPr/>
      </dsp:nvSpPr>
      <dsp:spPr>
        <a:xfrm>
          <a:off x="965162" y="3962107"/>
          <a:ext cx="12134971" cy="609697"/>
        </a:xfrm>
        <a:prstGeom prst="rect">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3947" tIns="81280" rIns="81280" bIns="81280" numCol="1" spcCol="1270" anchor="ctr" anchorCtr="0">
          <a:noAutofit/>
        </a:bodyPr>
        <a:lstStyle/>
        <a:p>
          <a:pPr lvl="0" algn="l" defTabSz="1422400">
            <a:lnSpc>
              <a:spcPct val="90000"/>
            </a:lnSpc>
            <a:spcBef>
              <a:spcPct val="0"/>
            </a:spcBef>
            <a:spcAft>
              <a:spcPct val="35000"/>
            </a:spcAft>
          </a:pPr>
          <a:r>
            <a:rPr lang="en-US" sz="3200" kern="1200" dirty="0" err="1" smtClean="0"/>
            <a:t>Thử</a:t>
          </a:r>
          <a:r>
            <a:rPr lang="en-US" sz="3200" kern="1200" dirty="0" smtClean="0"/>
            <a:t> </a:t>
          </a:r>
          <a:r>
            <a:rPr lang="en-US" sz="3200" kern="1200" dirty="0" err="1" smtClean="0"/>
            <a:t>nghiệm</a:t>
          </a:r>
          <a:r>
            <a:rPr lang="en-US" sz="3200" kern="1200" dirty="0" smtClean="0"/>
            <a:t> </a:t>
          </a:r>
          <a:r>
            <a:rPr lang="en-US" sz="3200" kern="1200" dirty="0" err="1" smtClean="0"/>
            <a:t>thuật</a:t>
          </a:r>
          <a:r>
            <a:rPr lang="en-US" sz="3200" kern="1200" dirty="0" smtClean="0"/>
            <a:t> </a:t>
          </a:r>
          <a:r>
            <a:rPr lang="en-US" sz="3200" kern="1200" dirty="0" err="1" smtClean="0"/>
            <a:t>toán</a:t>
          </a:r>
          <a:r>
            <a:rPr lang="en-US" sz="3200" kern="1200" dirty="0" smtClean="0"/>
            <a:t> REINFORCE</a:t>
          </a:r>
          <a:endParaRPr lang="en-US" sz="3200" kern="1200" dirty="0"/>
        </a:p>
      </dsp:txBody>
      <dsp:txXfrm>
        <a:off x="965162" y="3962107"/>
        <a:ext cx="12134971" cy="609697"/>
      </dsp:txXfrm>
    </dsp:sp>
    <dsp:sp modelId="{C5097BEB-2B07-488D-AA02-D6FDF167CECB}">
      <dsp:nvSpPr>
        <dsp:cNvPr id="0" name=""/>
        <dsp:cNvSpPr/>
      </dsp:nvSpPr>
      <dsp:spPr>
        <a:xfrm>
          <a:off x="584101" y="3885895"/>
          <a:ext cx="762121" cy="762121"/>
        </a:xfrm>
        <a:prstGeom prst="ellipse">
          <a:avLst/>
        </a:prstGeom>
        <a:solidFill>
          <a:schemeClr val="lt1">
            <a:hueOff val="0"/>
            <a:satOff val="0"/>
            <a:lumOff val="0"/>
            <a:alphaOff val="0"/>
          </a:schemeClr>
        </a:solidFill>
        <a:ln w="25400"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A891B38-3463-4718-B388-EF76F790C07B}">
      <dsp:nvSpPr>
        <dsp:cNvPr id="0" name=""/>
        <dsp:cNvSpPr/>
      </dsp:nvSpPr>
      <dsp:spPr>
        <a:xfrm>
          <a:off x="463644" y="4876537"/>
          <a:ext cx="12636489" cy="609697"/>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3947" tIns="81280" rIns="81280" bIns="81280" numCol="1" spcCol="1270" anchor="ctr" anchorCtr="0">
          <a:noAutofit/>
        </a:bodyPr>
        <a:lstStyle/>
        <a:p>
          <a:pPr lvl="0" algn="l" defTabSz="1422400">
            <a:lnSpc>
              <a:spcPct val="90000"/>
            </a:lnSpc>
            <a:spcBef>
              <a:spcPct val="0"/>
            </a:spcBef>
            <a:spcAft>
              <a:spcPct val="35000"/>
            </a:spcAft>
          </a:pPr>
          <a:r>
            <a:rPr lang="en-US" sz="3200" kern="1200" dirty="0" err="1" smtClean="0"/>
            <a:t>Kết</a:t>
          </a:r>
          <a:r>
            <a:rPr lang="en-US" sz="3200" kern="1200" dirty="0" smtClean="0"/>
            <a:t> </a:t>
          </a:r>
          <a:r>
            <a:rPr lang="en-US" sz="3200" kern="1200" dirty="0" err="1" smtClean="0"/>
            <a:t>luận</a:t>
          </a:r>
          <a:endParaRPr lang="en-US" sz="3200" kern="1200" dirty="0"/>
        </a:p>
      </dsp:txBody>
      <dsp:txXfrm>
        <a:off x="463644" y="4876537"/>
        <a:ext cx="12636489" cy="609697"/>
      </dsp:txXfrm>
    </dsp:sp>
    <dsp:sp modelId="{0D607E6B-F3E1-4205-A154-FAD4AE68198A}">
      <dsp:nvSpPr>
        <dsp:cNvPr id="0" name=""/>
        <dsp:cNvSpPr/>
      </dsp:nvSpPr>
      <dsp:spPr>
        <a:xfrm>
          <a:off x="82583" y="4800325"/>
          <a:ext cx="762121" cy="762121"/>
        </a:xfrm>
        <a:prstGeom prst="ellipse">
          <a:avLst/>
        </a:prstGeom>
        <a:solidFill>
          <a:schemeClr val="lt1">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FB25E9-AEF7-4F30-AC22-354F4EF7D4AF}">
      <dsp:nvSpPr>
        <dsp:cNvPr id="0" name=""/>
        <dsp:cNvSpPr/>
      </dsp:nvSpPr>
      <dsp:spPr>
        <a:xfrm rot="5400000">
          <a:off x="9147351" y="-3888520"/>
          <a:ext cx="2803475" cy="10582656"/>
        </a:xfrm>
        <a:prstGeom prst="roundRect">
          <a:avLst/>
        </a:prstGeom>
        <a:solidFill>
          <a:schemeClr val="accent2">
            <a:tint val="40000"/>
            <a:alpha val="90000"/>
            <a:hueOff val="0"/>
            <a:satOff val="0"/>
            <a:lumOff val="0"/>
            <a:alphaOff val="0"/>
          </a:schemeClr>
        </a:solidFill>
        <a:ln w="25400"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85750" lvl="1" indent="-285750" algn="l" defTabSz="1333500">
            <a:lnSpc>
              <a:spcPct val="90000"/>
            </a:lnSpc>
            <a:spcBef>
              <a:spcPct val="0"/>
            </a:spcBef>
            <a:spcAft>
              <a:spcPct val="15000"/>
            </a:spcAft>
            <a:buChar char="••"/>
          </a:pPr>
          <a:r>
            <a:rPr lang="vi-VN" sz="3000" i="1" kern="1200" dirty="0" smtClean="0">
              <a:latin typeface="+mj-lt"/>
            </a:rPr>
            <a:t>Vận tốc hiện tại của phương tiện </a:t>
          </a:r>
          <a:endParaRPr lang="en-US" sz="3000" i="1" kern="1200" dirty="0">
            <a:latin typeface="+mj-lt"/>
          </a:endParaRPr>
        </a:p>
        <a:p>
          <a:pPr marL="285750" lvl="1" indent="-285750" algn="l" defTabSz="1333500">
            <a:lnSpc>
              <a:spcPct val="90000"/>
            </a:lnSpc>
            <a:spcBef>
              <a:spcPct val="0"/>
            </a:spcBef>
            <a:spcAft>
              <a:spcPct val="15000"/>
            </a:spcAft>
            <a:buChar char="••"/>
          </a:pPr>
          <a:r>
            <a:rPr lang="vi-VN" sz="3000" i="1" kern="1200" dirty="0" smtClean="0">
              <a:latin typeface="+mj-lt"/>
            </a:rPr>
            <a:t>Vận tốc hiện tại của phương tiện cản trở gần nhất</a:t>
          </a:r>
          <a:endParaRPr lang="en-US" sz="3000" i="1" kern="1200" dirty="0">
            <a:latin typeface="+mj-lt"/>
          </a:endParaRPr>
        </a:p>
        <a:p>
          <a:pPr marL="285750" lvl="1" indent="-285750" algn="l" defTabSz="1333500">
            <a:lnSpc>
              <a:spcPct val="90000"/>
            </a:lnSpc>
            <a:spcBef>
              <a:spcPct val="0"/>
            </a:spcBef>
            <a:spcAft>
              <a:spcPct val="15000"/>
            </a:spcAft>
            <a:buChar char="••"/>
          </a:pPr>
          <a:r>
            <a:rPr lang="vi-VN" sz="3000" i="1" kern="1200" dirty="0" smtClean="0">
              <a:latin typeface="+mj-lt"/>
            </a:rPr>
            <a:t>Khoảng cách tới phương tiện cản trở</a:t>
          </a:r>
          <a:endParaRPr lang="en-US" sz="3000" i="1" kern="1200" dirty="0">
            <a:latin typeface="+mj-lt"/>
          </a:endParaRPr>
        </a:p>
        <a:p>
          <a:pPr marL="285750" lvl="1" indent="-285750" algn="l" defTabSz="1333500">
            <a:lnSpc>
              <a:spcPct val="90000"/>
            </a:lnSpc>
            <a:spcBef>
              <a:spcPct val="0"/>
            </a:spcBef>
            <a:spcAft>
              <a:spcPct val="15000"/>
            </a:spcAft>
            <a:buChar char="••"/>
          </a:pPr>
          <a:r>
            <a:rPr lang="en-US" sz="3000" i="1" kern="1200" dirty="0" err="1" smtClean="0">
              <a:latin typeface="Times New Roman" panose="02020603050405020304" pitchFamily="18" charset="0"/>
              <a:ea typeface="Tahoma" panose="020B0604030504040204" pitchFamily="34" charset="0"/>
              <a:cs typeface="Times New Roman" panose="02020603050405020304" pitchFamily="18" charset="0"/>
            </a:rPr>
            <a:t>Độ</a:t>
          </a:r>
          <a:r>
            <a:rPr lang="en-US" sz="3000" i="1" kern="1200" dirty="0" smtClean="0">
              <a:latin typeface="Times New Roman" panose="02020603050405020304" pitchFamily="18" charset="0"/>
              <a:ea typeface="Tahoma" panose="020B0604030504040204" pitchFamily="34" charset="0"/>
              <a:cs typeface="Times New Roman" panose="02020603050405020304" pitchFamily="18" charset="0"/>
            </a:rPr>
            <a:t> </a:t>
          </a:r>
          <a:r>
            <a:rPr lang="en-US" sz="3000" i="1" kern="1200" dirty="0" err="1" smtClean="0">
              <a:latin typeface="Times New Roman" panose="02020603050405020304" pitchFamily="18" charset="0"/>
              <a:ea typeface="Tahoma" panose="020B0604030504040204" pitchFamily="34" charset="0"/>
              <a:cs typeface="Times New Roman" panose="02020603050405020304" pitchFamily="18" charset="0"/>
            </a:rPr>
            <a:t>kiên</a:t>
          </a:r>
          <a:r>
            <a:rPr lang="en-US" sz="3000" i="1" kern="1200" dirty="0" smtClean="0">
              <a:latin typeface="Times New Roman" panose="02020603050405020304" pitchFamily="18" charset="0"/>
              <a:ea typeface="Tahoma" panose="020B0604030504040204" pitchFamily="34" charset="0"/>
              <a:cs typeface="Times New Roman" panose="02020603050405020304" pitchFamily="18" charset="0"/>
            </a:rPr>
            <a:t> </a:t>
          </a:r>
          <a:r>
            <a:rPr lang="en-US" sz="3000" i="1" kern="1200" dirty="0" err="1" smtClean="0">
              <a:latin typeface="Times New Roman" panose="02020603050405020304" pitchFamily="18" charset="0"/>
              <a:ea typeface="Tahoma" panose="020B0604030504040204" pitchFamily="34" charset="0"/>
              <a:cs typeface="Times New Roman" panose="02020603050405020304" pitchFamily="18" charset="0"/>
            </a:rPr>
            <a:t>nhẫn</a:t>
          </a:r>
          <a:r>
            <a:rPr lang="en-US" sz="3000" i="1" kern="1200" dirty="0" smtClean="0">
              <a:latin typeface="Times New Roman" panose="02020603050405020304" pitchFamily="18" charset="0"/>
              <a:ea typeface="Tahoma" panose="020B0604030504040204" pitchFamily="34" charset="0"/>
              <a:cs typeface="Times New Roman" panose="02020603050405020304" pitchFamily="18" charset="0"/>
            </a:rPr>
            <a:t> </a:t>
          </a:r>
          <a:r>
            <a:rPr lang="en-US" sz="3000" i="1" kern="1200" dirty="0" err="1" smtClean="0">
              <a:latin typeface="Times New Roman" panose="02020603050405020304" pitchFamily="18" charset="0"/>
              <a:ea typeface="Tahoma" panose="020B0604030504040204" pitchFamily="34" charset="0"/>
              <a:cs typeface="Times New Roman" panose="02020603050405020304" pitchFamily="18" charset="0"/>
            </a:rPr>
            <a:t>của</a:t>
          </a:r>
          <a:r>
            <a:rPr lang="en-US" sz="3000" i="1" kern="1200" dirty="0" smtClean="0">
              <a:latin typeface="Times New Roman" panose="02020603050405020304" pitchFamily="18" charset="0"/>
              <a:ea typeface="Tahoma" panose="020B0604030504040204" pitchFamily="34" charset="0"/>
              <a:cs typeface="Times New Roman" panose="02020603050405020304" pitchFamily="18" charset="0"/>
            </a:rPr>
            <a:t> </a:t>
          </a:r>
          <a:r>
            <a:rPr lang="en-US" sz="3000" i="1" kern="1200" dirty="0" err="1" smtClean="0">
              <a:latin typeface="Times New Roman" panose="02020603050405020304" pitchFamily="18" charset="0"/>
              <a:ea typeface="Tahoma" panose="020B0604030504040204" pitchFamily="34" charset="0"/>
              <a:cs typeface="Times New Roman" panose="02020603050405020304" pitchFamily="18" charset="0"/>
            </a:rPr>
            <a:t>tài</a:t>
          </a:r>
          <a:r>
            <a:rPr lang="en-US" sz="3000" i="1" kern="1200" dirty="0" smtClean="0">
              <a:latin typeface="Times New Roman" panose="02020603050405020304" pitchFamily="18" charset="0"/>
              <a:ea typeface="Tahoma" panose="020B0604030504040204" pitchFamily="34" charset="0"/>
              <a:cs typeface="Times New Roman" panose="02020603050405020304" pitchFamily="18" charset="0"/>
            </a:rPr>
            <a:t> </a:t>
          </a:r>
          <a:r>
            <a:rPr lang="en-US" sz="3000" i="1" kern="1200" dirty="0" err="1" smtClean="0">
              <a:latin typeface="Times New Roman" panose="02020603050405020304" pitchFamily="18" charset="0"/>
              <a:ea typeface="Tahoma" panose="020B0604030504040204" pitchFamily="34" charset="0"/>
              <a:cs typeface="Times New Roman" panose="02020603050405020304" pitchFamily="18" charset="0"/>
            </a:rPr>
            <a:t>xế</a:t>
          </a:r>
          <a:endParaRPr lang="en-US" sz="3000" i="1" kern="1200" dirty="0">
            <a:latin typeface="Times New Roman" panose="02020603050405020304" pitchFamily="18" charset="0"/>
            <a:ea typeface="Tahoma" panose="020B0604030504040204" pitchFamily="34" charset="0"/>
            <a:cs typeface="Times New Roman" panose="02020603050405020304" pitchFamily="18" charset="0"/>
          </a:endParaRPr>
        </a:p>
      </dsp:txBody>
      <dsp:txXfrm rot="-5400000">
        <a:off x="5394615" y="137924"/>
        <a:ext cx="10308948" cy="2529767"/>
      </dsp:txXfrm>
    </dsp:sp>
    <dsp:sp modelId="{A4C3CD6B-2709-4F9A-BD50-465C19044BC3}">
      <dsp:nvSpPr>
        <dsp:cNvPr id="0" name=""/>
        <dsp:cNvSpPr/>
      </dsp:nvSpPr>
      <dsp:spPr>
        <a:xfrm>
          <a:off x="542533" y="128697"/>
          <a:ext cx="4715228" cy="2548218"/>
        </a:xfrm>
        <a:prstGeom prst="roundRect">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228600" tIns="114300" rIns="228600" bIns="114300" numCol="1" spcCol="1270" anchor="ctr" anchorCtr="0">
          <a:noAutofit/>
        </a:bodyPr>
        <a:lstStyle/>
        <a:p>
          <a:pPr lvl="0" algn="ctr" defTabSz="2667000">
            <a:lnSpc>
              <a:spcPct val="90000"/>
            </a:lnSpc>
            <a:spcBef>
              <a:spcPct val="0"/>
            </a:spcBef>
            <a:spcAft>
              <a:spcPct val="35000"/>
            </a:spcAft>
          </a:pPr>
          <a:r>
            <a:rPr lang="en-US" sz="6000" kern="1200" dirty="0" smtClean="0"/>
            <a:t>STATE</a:t>
          </a:r>
          <a:endParaRPr lang="en-US" sz="6000" kern="1200" dirty="0"/>
        </a:p>
      </dsp:txBody>
      <dsp:txXfrm>
        <a:off x="666927" y="253091"/>
        <a:ext cx="4466440" cy="2299430"/>
      </dsp:txXfrm>
    </dsp:sp>
    <dsp:sp modelId="{77825FA7-F73C-40EE-838C-C8A285710D6A}">
      <dsp:nvSpPr>
        <dsp:cNvPr id="0" name=""/>
        <dsp:cNvSpPr/>
      </dsp:nvSpPr>
      <dsp:spPr>
        <a:xfrm rot="5400000">
          <a:off x="9165626" y="-909828"/>
          <a:ext cx="2803475" cy="10582656"/>
        </a:xfrm>
        <a:prstGeom prst="roundRect">
          <a:avLst/>
        </a:prstGeom>
        <a:solidFill>
          <a:schemeClr val="accent2">
            <a:tint val="40000"/>
            <a:alpha val="90000"/>
            <a:hueOff val="2512910"/>
            <a:satOff val="-2189"/>
            <a:lumOff val="-3"/>
            <a:alphaOff val="0"/>
          </a:schemeClr>
        </a:solidFill>
        <a:ln w="25400" cap="flat" cmpd="sng" algn="ctr">
          <a:solidFill>
            <a:schemeClr val="accent2">
              <a:tint val="40000"/>
              <a:alpha val="90000"/>
              <a:hueOff val="2512910"/>
              <a:satOff val="-2189"/>
              <a:lumOff val="-3"/>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85750" lvl="1" indent="-285750" algn="l" defTabSz="1333500">
            <a:lnSpc>
              <a:spcPct val="90000"/>
            </a:lnSpc>
            <a:spcBef>
              <a:spcPct val="0"/>
            </a:spcBef>
            <a:spcAft>
              <a:spcPct val="15000"/>
            </a:spcAft>
            <a:buChar char="••"/>
          </a:pPr>
          <a:r>
            <a:rPr lang="en-US" sz="3000" i="1" kern="1200" dirty="0" err="1" smtClean="0">
              <a:latin typeface="Times New Roman" panose="02020603050405020304" pitchFamily="18" charset="0"/>
              <a:cs typeface="Times New Roman" panose="02020603050405020304" pitchFamily="18" charset="0"/>
            </a:rPr>
            <a:t>Tăng</a:t>
          </a:r>
          <a:r>
            <a:rPr lang="en-US" sz="3000" i="1" kern="1200" dirty="0" smtClean="0">
              <a:latin typeface="Times New Roman" panose="02020603050405020304" pitchFamily="18" charset="0"/>
              <a:cs typeface="Times New Roman" panose="02020603050405020304" pitchFamily="18" charset="0"/>
            </a:rPr>
            <a:t> </a:t>
          </a:r>
          <a:r>
            <a:rPr lang="en-US" sz="3000" i="1" kern="1200" dirty="0" err="1" smtClean="0">
              <a:latin typeface="Times New Roman" panose="02020603050405020304" pitchFamily="18" charset="0"/>
              <a:cs typeface="Times New Roman" panose="02020603050405020304" pitchFamily="18" charset="0"/>
            </a:rPr>
            <a:t>tốc</a:t>
          </a:r>
          <a:endParaRPr lang="en-US" sz="3000" i="1" kern="1200" dirty="0">
            <a:latin typeface="Times New Roman" panose="02020603050405020304" pitchFamily="18" charset="0"/>
            <a:cs typeface="Times New Roman" panose="02020603050405020304" pitchFamily="18" charset="0"/>
          </a:endParaRPr>
        </a:p>
        <a:p>
          <a:pPr marL="285750" lvl="1" indent="-285750" algn="l" defTabSz="1333500">
            <a:lnSpc>
              <a:spcPct val="90000"/>
            </a:lnSpc>
            <a:spcBef>
              <a:spcPct val="0"/>
            </a:spcBef>
            <a:spcAft>
              <a:spcPct val="15000"/>
            </a:spcAft>
            <a:buChar char="••"/>
          </a:pPr>
          <a:r>
            <a:rPr lang="en-US" sz="3000" i="1" kern="1200" dirty="0" err="1" smtClean="0">
              <a:latin typeface="Times New Roman" panose="02020603050405020304" pitchFamily="18" charset="0"/>
              <a:cs typeface="Times New Roman" panose="02020603050405020304" pitchFamily="18" charset="0"/>
            </a:rPr>
            <a:t>Giảm</a:t>
          </a:r>
          <a:r>
            <a:rPr lang="en-US" sz="3000" i="1" kern="1200" dirty="0" smtClean="0">
              <a:latin typeface="Times New Roman" panose="02020603050405020304" pitchFamily="18" charset="0"/>
              <a:cs typeface="Times New Roman" panose="02020603050405020304" pitchFamily="18" charset="0"/>
            </a:rPr>
            <a:t> </a:t>
          </a:r>
          <a:r>
            <a:rPr lang="en-US" sz="3000" i="1" kern="1200" dirty="0" err="1" smtClean="0">
              <a:latin typeface="Times New Roman" panose="02020603050405020304" pitchFamily="18" charset="0"/>
              <a:cs typeface="Times New Roman" panose="02020603050405020304" pitchFamily="18" charset="0"/>
            </a:rPr>
            <a:t>tốc</a:t>
          </a:r>
          <a:endParaRPr lang="en-US" sz="3000" i="1" kern="1200" dirty="0">
            <a:latin typeface="Times New Roman" panose="02020603050405020304" pitchFamily="18" charset="0"/>
            <a:cs typeface="Times New Roman" panose="02020603050405020304" pitchFamily="18" charset="0"/>
          </a:endParaRPr>
        </a:p>
        <a:p>
          <a:pPr marL="285750" lvl="1" indent="-285750" algn="l" defTabSz="1333500">
            <a:lnSpc>
              <a:spcPct val="90000"/>
            </a:lnSpc>
            <a:spcBef>
              <a:spcPct val="0"/>
            </a:spcBef>
            <a:spcAft>
              <a:spcPct val="15000"/>
            </a:spcAft>
            <a:buChar char="••"/>
          </a:pPr>
          <a:r>
            <a:rPr lang="en-US" sz="3000" i="1" kern="1200" dirty="0" err="1" smtClean="0">
              <a:latin typeface="Times New Roman" panose="02020603050405020304" pitchFamily="18" charset="0"/>
              <a:cs typeface="Times New Roman" panose="02020603050405020304" pitchFamily="18" charset="0"/>
            </a:rPr>
            <a:t>Giữ</a:t>
          </a:r>
          <a:r>
            <a:rPr lang="en-US" sz="3000" i="1" kern="1200" dirty="0" smtClean="0">
              <a:latin typeface="Times New Roman" panose="02020603050405020304" pitchFamily="18" charset="0"/>
              <a:cs typeface="Times New Roman" panose="02020603050405020304" pitchFamily="18" charset="0"/>
            </a:rPr>
            <a:t> </a:t>
          </a:r>
          <a:r>
            <a:rPr lang="en-US" sz="3000" i="1" kern="1200" dirty="0" err="1" smtClean="0">
              <a:latin typeface="Times New Roman" panose="02020603050405020304" pitchFamily="18" charset="0"/>
              <a:cs typeface="Times New Roman" panose="02020603050405020304" pitchFamily="18" charset="0"/>
            </a:rPr>
            <a:t>nguyên</a:t>
          </a:r>
          <a:r>
            <a:rPr lang="en-US" sz="3000" i="1" kern="1200" dirty="0" smtClean="0">
              <a:latin typeface="Times New Roman" panose="02020603050405020304" pitchFamily="18" charset="0"/>
              <a:cs typeface="Times New Roman" panose="02020603050405020304" pitchFamily="18" charset="0"/>
            </a:rPr>
            <a:t> </a:t>
          </a:r>
          <a:r>
            <a:rPr lang="en-US" sz="3000" i="1" kern="1200" dirty="0" err="1" smtClean="0">
              <a:latin typeface="Times New Roman" panose="02020603050405020304" pitchFamily="18" charset="0"/>
              <a:cs typeface="Times New Roman" panose="02020603050405020304" pitchFamily="18" charset="0"/>
            </a:rPr>
            <a:t>vận</a:t>
          </a:r>
          <a:r>
            <a:rPr lang="en-US" sz="3000" i="1" kern="1200" dirty="0" smtClean="0">
              <a:latin typeface="Times New Roman" panose="02020603050405020304" pitchFamily="18" charset="0"/>
              <a:cs typeface="Times New Roman" panose="02020603050405020304" pitchFamily="18" charset="0"/>
            </a:rPr>
            <a:t> </a:t>
          </a:r>
          <a:r>
            <a:rPr lang="en-US" sz="3000" i="1" kern="1200" dirty="0" err="1" smtClean="0">
              <a:latin typeface="Times New Roman" panose="02020603050405020304" pitchFamily="18" charset="0"/>
              <a:cs typeface="Times New Roman" panose="02020603050405020304" pitchFamily="18" charset="0"/>
            </a:rPr>
            <a:t>tốc</a:t>
          </a:r>
          <a:endParaRPr lang="en-US" sz="3000" i="1" kern="1200" dirty="0">
            <a:latin typeface="Times New Roman" panose="02020603050405020304" pitchFamily="18" charset="0"/>
            <a:cs typeface="Times New Roman" panose="02020603050405020304" pitchFamily="18" charset="0"/>
          </a:endParaRPr>
        </a:p>
        <a:p>
          <a:pPr marL="285750" lvl="1" indent="-285750" algn="l" defTabSz="1333500">
            <a:lnSpc>
              <a:spcPct val="90000"/>
            </a:lnSpc>
            <a:spcBef>
              <a:spcPct val="0"/>
            </a:spcBef>
            <a:spcAft>
              <a:spcPct val="15000"/>
            </a:spcAft>
            <a:buChar char="••"/>
          </a:pPr>
          <a:r>
            <a:rPr lang="en-US" sz="3000" i="1" kern="1200" dirty="0" err="1" smtClean="0">
              <a:latin typeface="Times New Roman" panose="02020603050405020304" pitchFamily="18" charset="0"/>
              <a:cs typeface="Times New Roman" panose="02020603050405020304" pitchFamily="18" charset="0"/>
            </a:rPr>
            <a:t>Chuyển</a:t>
          </a:r>
          <a:r>
            <a:rPr lang="en-US" sz="3000" i="1" kern="1200" dirty="0" smtClean="0">
              <a:latin typeface="Times New Roman" panose="02020603050405020304" pitchFamily="18" charset="0"/>
              <a:cs typeface="Times New Roman" panose="02020603050405020304" pitchFamily="18" charset="0"/>
            </a:rPr>
            <a:t> </a:t>
          </a:r>
          <a:r>
            <a:rPr lang="en-US" sz="3000" i="1" kern="1200" dirty="0" err="1" smtClean="0">
              <a:latin typeface="Times New Roman" panose="02020603050405020304" pitchFamily="18" charset="0"/>
              <a:cs typeface="Times New Roman" panose="02020603050405020304" pitchFamily="18" charset="0"/>
            </a:rPr>
            <a:t>làn</a:t>
          </a:r>
          <a:endParaRPr lang="en-US" sz="3000" i="1" kern="1200" dirty="0">
            <a:latin typeface="Times New Roman" panose="02020603050405020304" pitchFamily="18" charset="0"/>
            <a:cs typeface="Times New Roman" panose="02020603050405020304" pitchFamily="18" charset="0"/>
          </a:endParaRPr>
        </a:p>
      </dsp:txBody>
      <dsp:txXfrm rot="-5400000">
        <a:off x="5412890" y="3116616"/>
        <a:ext cx="10308948" cy="2529767"/>
      </dsp:txXfrm>
    </dsp:sp>
    <dsp:sp modelId="{4D9BD926-0890-44CB-AAD3-6D5ACDEDEBD0}">
      <dsp:nvSpPr>
        <dsp:cNvPr id="0" name=""/>
        <dsp:cNvSpPr/>
      </dsp:nvSpPr>
      <dsp:spPr>
        <a:xfrm>
          <a:off x="542533" y="3331248"/>
          <a:ext cx="4733502" cy="2100503"/>
        </a:xfrm>
        <a:prstGeom prst="roundRect">
          <a:avLst/>
        </a:prstGeom>
        <a:solidFill>
          <a:schemeClr val="accent2">
            <a:hueOff val="2340759"/>
            <a:satOff val="-2919"/>
            <a:lumOff val="686"/>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228600" tIns="114300" rIns="228600" bIns="114300" numCol="1" spcCol="1270" anchor="ctr" anchorCtr="0">
          <a:noAutofit/>
        </a:bodyPr>
        <a:lstStyle/>
        <a:p>
          <a:pPr lvl="0" algn="ctr" defTabSz="2667000">
            <a:lnSpc>
              <a:spcPct val="90000"/>
            </a:lnSpc>
            <a:spcBef>
              <a:spcPct val="0"/>
            </a:spcBef>
            <a:spcAft>
              <a:spcPct val="35000"/>
            </a:spcAft>
          </a:pPr>
          <a:r>
            <a:rPr lang="en-US" sz="6000" kern="1200" dirty="0" smtClean="0"/>
            <a:t>ACTION</a:t>
          </a:r>
          <a:endParaRPr lang="en-US" sz="6000" kern="1200" dirty="0"/>
        </a:p>
      </dsp:txBody>
      <dsp:txXfrm>
        <a:off x="645071" y="3433786"/>
        <a:ext cx="4528426" cy="1895427"/>
      </dsp:txXfrm>
    </dsp:sp>
    <dsp:sp modelId="{FD3B7777-7BAB-4432-9393-D3BC2BC577A0}">
      <dsp:nvSpPr>
        <dsp:cNvPr id="0" name=""/>
        <dsp:cNvSpPr/>
      </dsp:nvSpPr>
      <dsp:spPr>
        <a:xfrm rot="5400000">
          <a:off x="9223606" y="2054006"/>
          <a:ext cx="2803475" cy="10582656"/>
        </a:xfrm>
        <a:prstGeom prst="roundRect">
          <a:avLst/>
        </a:prstGeom>
        <a:solidFill>
          <a:schemeClr val="accent2">
            <a:tint val="40000"/>
            <a:alpha val="90000"/>
            <a:hueOff val="5025821"/>
            <a:satOff val="-4378"/>
            <a:lumOff val="-6"/>
            <a:alphaOff val="0"/>
          </a:schemeClr>
        </a:solidFill>
        <a:ln w="25400" cap="flat" cmpd="sng" algn="ctr">
          <a:solidFill>
            <a:schemeClr val="accent2">
              <a:tint val="40000"/>
              <a:alpha val="90000"/>
              <a:hueOff val="5025821"/>
              <a:satOff val="-4378"/>
              <a:lumOff val="-6"/>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85750" lvl="1" indent="-285750" algn="l" defTabSz="1333500">
            <a:lnSpc>
              <a:spcPct val="90000"/>
            </a:lnSpc>
            <a:spcBef>
              <a:spcPct val="0"/>
            </a:spcBef>
            <a:spcAft>
              <a:spcPct val="15000"/>
            </a:spcAft>
            <a:buChar char="••"/>
          </a:pPr>
          <a:r>
            <a:rPr lang="en-US" sz="3000" i="1" kern="1200" dirty="0" err="1" smtClean="0">
              <a:latin typeface="Times New Roman" panose="02020603050405020304" pitchFamily="18" charset="0"/>
              <a:cs typeface="Times New Roman" panose="02020603050405020304" pitchFamily="18" charset="0"/>
            </a:rPr>
            <a:t>Một</a:t>
          </a:r>
          <a:r>
            <a:rPr lang="en-US" sz="3000" i="1" kern="1200" dirty="0" smtClean="0">
              <a:latin typeface="Times New Roman" panose="02020603050405020304" pitchFamily="18" charset="0"/>
              <a:cs typeface="Times New Roman" panose="02020603050405020304" pitchFamily="18" charset="0"/>
            </a:rPr>
            <a:t> </a:t>
          </a:r>
          <a:r>
            <a:rPr lang="en-US" sz="3000" i="1" kern="1200" dirty="0" err="1" smtClean="0">
              <a:latin typeface="Times New Roman" panose="02020603050405020304" pitchFamily="18" charset="0"/>
              <a:cs typeface="Times New Roman" panose="02020603050405020304" pitchFamily="18" charset="0"/>
            </a:rPr>
            <a:t>hàm</a:t>
          </a:r>
          <a:r>
            <a:rPr lang="en-US" sz="3000" i="1" kern="1200" dirty="0" smtClean="0">
              <a:latin typeface="Times New Roman" panose="02020603050405020304" pitchFamily="18" charset="0"/>
              <a:cs typeface="Times New Roman" panose="02020603050405020304" pitchFamily="18" charset="0"/>
            </a:rPr>
            <a:t> </a:t>
          </a:r>
          <a:r>
            <a:rPr lang="en-US" sz="3000" i="1" kern="1200" dirty="0" err="1" smtClean="0">
              <a:latin typeface="Times New Roman" panose="02020603050405020304" pitchFamily="18" charset="0"/>
              <a:cs typeface="Times New Roman" panose="02020603050405020304" pitchFamily="18" charset="0"/>
            </a:rPr>
            <a:t>tốc</a:t>
          </a:r>
          <a:r>
            <a:rPr lang="en-US" sz="3000" i="1" kern="1200" dirty="0" smtClean="0">
              <a:latin typeface="Times New Roman" panose="02020603050405020304" pitchFamily="18" charset="0"/>
              <a:cs typeface="Times New Roman" panose="02020603050405020304" pitchFamily="18" charset="0"/>
            </a:rPr>
            <a:t> </a:t>
          </a:r>
          <a:r>
            <a:rPr lang="en-US" sz="3000" i="1" kern="1200" dirty="0" err="1" smtClean="0">
              <a:latin typeface="Times New Roman" panose="02020603050405020304" pitchFamily="18" charset="0"/>
              <a:cs typeface="Times New Roman" panose="02020603050405020304" pitchFamily="18" charset="0"/>
            </a:rPr>
            <a:t>độ</a:t>
          </a:r>
          <a:r>
            <a:rPr lang="en-US" sz="3000" i="1" kern="1200" dirty="0" smtClean="0">
              <a:latin typeface="Times New Roman" panose="02020603050405020304" pitchFamily="18" charset="0"/>
              <a:cs typeface="Times New Roman" panose="02020603050405020304" pitchFamily="18" charset="0"/>
            </a:rPr>
            <a:t> </a:t>
          </a:r>
          <a:r>
            <a:rPr lang="en-US" sz="3000" i="1" kern="1200" dirty="0" err="1" smtClean="0">
              <a:latin typeface="Times New Roman" panose="02020603050405020304" pitchFamily="18" charset="0"/>
              <a:cs typeface="Times New Roman" panose="02020603050405020304" pitchFamily="18" charset="0"/>
            </a:rPr>
            <a:t>có</a:t>
          </a:r>
          <a:r>
            <a:rPr lang="en-US" sz="3000" i="1" kern="1200" dirty="0" smtClean="0">
              <a:latin typeface="Times New Roman" panose="02020603050405020304" pitchFamily="18" charset="0"/>
              <a:cs typeface="Times New Roman" panose="02020603050405020304" pitchFamily="18" charset="0"/>
            </a:rPr>
            <a:t> </a:t>
          </a:r>
          <a:r>
            <a:rPr lang="en-US" sz="3000" i="1" kern="1200" dirty="0" err="1" smtClean="0">
              <a:latin typeface="Times New Roman" panose="02020603050405020304" pitchFamily="18" charset="0"/>
              <a:cs typeface="Times New Roman" panose="02020603050405020304" pitchFamily="18" charset="0"/>
            </a:rPr>
            <a:t>dạng</a:t>
          </a:r>
          <a:r>
            <a:rPr lang="en-US" sz="3000" i="1" kern="1200" dirty="0" smtClean="0">
              <a:latin typeface="Times New Roman" panose="02020603050405020304" pitchFamily="18" charset="0"/>
              <a:cs typeface="Times New Roman" panose="02020603050405020304" pitchFamily="18" charset="0"/>
            </a:rPr>
            <a:t>:</a:t>
          </a:r>
          <a:endParaRPr lang="en-US" sz="3000" i="1" kern="1200" dirty="0">
            <a:latin typeface="Times New Roman" panose="02020603050405020304" pitchFamily="18" charset="0"/>
            <a:cs typeface="Times New Roman" panose="02020603050405020304" pitchFamily="18" charset="0"/>
          </a:endParaRPr>
        </a:p>
        <a:p>
          <a:pPr marL="285750" lvl="1" indent="-285750" algn="l" defTabSz="1244600">
            <a:lnSpc>
              <a:spcPct val="90000"/>
            </a:lnSpc>
            <a:spcBef>
              <a:spcPct val="0"/>
            </a:spcBef>
            <a:spcAft>
              <a:spcPct val="15000"/>
            </a:spcAft>
            <a:buChar char="••"/>
          </a:pPr>
          <a14:m xmlns:a14="http://schemas.microsoft.com/office/drawing/2010/main">
            <m:oMath xmlns:m="http://schemas.openxmlformats.org/officeDocument/2006/math">
              <m:r>
                <a:rPr lang="en-US" sz="2800" b="0" i="1" kern="1200" smtClean="0">
                  <a:latin typeface="Cambria Math" panose="02040503050406030204" pitchFamily="18" charset="0"/>
                </a:rPr>
                <m:t>𝑟</m:t>
              </m:r>
              <m:r>
                <a:rPr lang="en-US" sz="2800" b="0" i="1" kern="1200" smtClean="0">
                  <a:latin typeface="Cambria Math" panose="02040503050406030204" pitchFamily="18" charset="0"/>
                </a:rPr>
                <m:t>= </m:t>
              </m:r>
              <m:func>
                <m:funcPr>
                  <m:ctrlPr>
                    <a:rPr lang="en-US" sz="2800" b="0" i="1" kern="1200" smtClean="0">
                      <a:latin typeface="Cambria Math" panose="02040503050406030204" pitchFamily="18" charset="0"/>
                    </a:rPr>
                  </m:ctrlPr>
                </m:funcPr>
                <m:fName>
                  <m:sSub>
                    <m:sSubPr>
                      <m:ctrlPr>
                        <a:rPr lang="en-US" sz="2800" b="0" i="1" kern="1200" smtClean="0">
                          <a:latin typeface="Cambria Math" panose="02040503050406030204" pitchFamily="18" charset="0"/>
                        </a:rPr>
                      </m:ctrlPr>
                    </m:sSubPr>
                    <m:e>
                      <m:r>
                        <m:rPr>
                          <m:sty m:val="p"/>
                        </m:rPr>
                        <a:rPr lang="en-US" sz="2800" b="0" i="0" kern="1200" smtClean="0">
                          <a:latin typeface="Cambria Math" panose="02040503050406030204" pitchFamily="18" charset="0"/>
                        </a:rPr>
                        <m:t>log</m:t>
                      </m:r>
                    </m:e>
                    <m:sub>
                      <m:r>
                        <a:rPr lang="en-US" sz="2800" b="0" i="1" kern="1200" smtClean="0">
                          <a:latin typeface="Cambria Math" panose="02040503050406030204" pitchFamily="18" charset="0"/>
                        </a:rPr>
                        <m:t>2</m:t>
                      </m:r>
                    </m:sub>
                  </m:sSub>
                </m:fName>
                <m:e>
                  <m:r>
                    <a:rPr lang="en-US" sz="2800" b="0" i="1" kern="1200" smtClean="0">
                      <a:latin typeface="Cambria Math" panose="02040503050406030204" pitchFamily="18" charset="0"/>
                    </a:rPr>
                    <m:t>(</m:t>
                  </m:r>
                  <m:r>
                    <a:rPr lang="en-US" sz="2800" b="0" i="1" kern="1200" smtClean="0">
                      <a:latin typeface="Cambria Math" panose="02040503050406030204" pitchFamily="18" charset="0"/>
                    </a:rPr>
                    <m:t>𝑠𝑝𝑒𝑒𝑑</m:t>
                  </m:r>
                  <m:r>
                    <a:rPr lang="en-US" sz="2800" b="0" i="1" kern="1200" smtClean="0">
                      <a:latin typeface="Cambria Math" panose="02040503050406030204" pitchFamily="18" charset="0"/>
                    </a:rPr>
                    <m:t>+ </m:t>
                  </m:r>
                  <m:sSup>
                    <m:sSupPr>
                      <m:ctrlPr>
                        <a:rPr lang="en-US" sz="2800" b="0" i="1" kern="1200" smtClean="0">
                          <a:latin typeface="Cambria Math" panose="02040503050406030204" pitchFamily="18" charset="0"/>
                        </a:rPr>
                      </m:ctrlPr>
                    </m:sSupPr>
                    <m:e>
                      <m:r>
                        <a:rPr lang="en-US" sz="2800" b="0" i="1" kern="1200" smtClean="0">
                          <a:latin typeface="Cambria Math" panose="02040503050406030204" pitchFamily="18" charset="0"/>
                        </a:rPr>
                        <m:t>10</m:t>
                      </m:r>
                    </m:e>
                    <m:sup>
                      <m:r>
                        <a:rPr lang="en-US" sz="2800" b="0" i="1" kern="1200" smtClean="0">
                          <a:latin typeface="Cambria Math" panose="02040503050406030204" pitchFamily="18" charset="0"/>
                        </a:rPr>
                        <m:t>−</m:t>
                      </m:r>
                      <m:r>
                        <a:rPr lang="en-US" sz="2800" b="0" i="1" kern="1200" smtClean="0">
                          <a:latin typeface="Cambria Math" panose="02040503050406030204" pitchFamily="18" charset="0"/>
                        </a:rPr>
                        <m:t>8</m:t>
                      </m:r>
                    </m:sup>
                  </m:sSup>
                  <m:r>
                    <a:rPr lang="en-US" sz="2800" b="0" i="1" kern="1200" smtClean="0">
                      <a:latin typeface="Cambria Math" panose="02040503050406030204" pitchFamily="18" charset="0"/>
                    </a:rPr>
                    <m:t>)</m:t>
                  </m:r>
                </m:e>
              </m:func>
            </m:oMath>
          </a14:m>
          <a:endParaRPr lang="en-US" sz="3000" kern="1200" dirty="0"/>
        </a:p>
      </dsp:txBody>
      <dsp:txXfrm rot="-5400000">
        <a:off x="5470870" y="6080450"/>
        <a:ext cx="10308948" cy="2529767"/>
      </dsp:txXfrm>
    </dsp:sp>
    <dsp:sp modelId="{B8EBDDC8-F05D-44A3-A3D8-6AC181885BDB}">
      <dsp:nvSpPr>
        <dsp:cNvPr id="0" name=""/>
        <dsp:cNvSpPr/>
      </dsp:nvSpPr>
      <dsp:spPr>
        <a:xfrm>
          <a:off x="457236" y="6324606"/>
          <a:ext cx="4867677" cy="2043628"/>
        </a:xfrm>
        <a:prstGeom prst="roundRect">
          <a:avLst/>
        </a:prstGeom>
        <a:solidFill>
          <a:schemeClr val="accent2">
            <a:hueOff val="4681519"/>
            <a:satOff val="-5839"/>
            <a:lumOff val="1373"/>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228600" tIns="114300" rIns="228600" bIns="114300" numCol="1" spcCol="1270" anchor="ctr" anchorCtr="0">
          <a:noAutofit/>
        </a:bodyPr>
        <a:lstStyle/>
        <a:p>
          <a:pPr lvl="0" algn="ctr" defTabSz="2667000">
            <a:lnSpc>
              <a:spcPct val="90000"/>
            </a:lnSpc>
            <a:spcBef>
              <a:spcPct val="0"/>
            </a:spcBef>
            <a:spcAft>
              <a:spcPct val="35000"/>
            </a:spcAft>
          </a:pPr>
          <a:r>
            <a:rPr lang="en-US" sz="6000" kern="1200" dirty="0" smtClean="0"/>
            <a:t>REWARD</a:t>
          </a:r>
          <a:endParaRPr lang="en-US" sz="6000" kern="1200" dirty="0"/>
        </a:p>
      </dsp:txBody>
      <dsp:txXfrm>
        <a:off x="556998" y="6424368"/>
        <a:ext cx="4668153" cy="1844104"/>
      </dsp:txXfrm>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A59F02-F2BC-4FD4-9A67-4263DD126B85}" type="datetimeFigureOut">
              <a:rPr lang="en-US" smtClean="0"/>
              <a:t>7/6/2023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7AAAB49-559B-4290-B3CF-B3F3986A9FF4}" type="slidenum">
              <a:rPr lang="en-US" smtClean="0"/>
              <a:t>‹#›</a:t>
            </a:fld>
            <a:endParaRPr lang="en-US"/>
          </a:p>
        </p:txBody>
      </p:sp>
    </p:spTree>
    <p:extLst>
      <p:ext uri="{BB962C8B-B14F-4D97-AF65-F5344CB8AC3E}">
        <p14:creationId xmlns:p14="http://schemas.microsoft.com/office/powerpoint/2010/main" val="3648413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abcccc</a:t>
            </a:r>
            <a:endParaRPr lang="en-US" dirty="0"/>
          </a:p>
        </p:txBody>
      </p:sp>
      <p:sp>
        <p:nvSpPr>
          <p:cNvPr id="4" name="Slide Number Placeholder 3"/>
          <p:cNvSpPr>
            <a:spLocks noGrp="1"/>
          </p:cNvSpPr>
          <p:nvPr>
            <p:ph type="sldNum" sz="quarter" idx="10"/>
          </p:nvPr>
        </p:nvSpPr>
        <p:spPr/>
        <p:txBody>
          <a:bodyPr/>
          <a:lstStyle/>
          <a:p>
            <a:fld id="{67AAAB49-559B-4290-B3CF-B3F3986A9FF4}" type="slidenum">
              <a:rPr lang="en-US" smtClean="0"/>
              <a:t>1</a:t>
            </a:fld>
            <a:endParaRPr lang="en-US"/>
          </a:p>
        </p:txBody>
      </p:sp>
    </p:spTree>
    <p:extLst>
      <p:ext uri="{BB962C8B-B14F-4D97-AF65-F5344CB8AC3E}">
        <p14:creationId xmlns:p14="http://schemas.microsoft.com/office/powerpoint/2010/main" val="39998645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7AAAB49-559B-4290-B3CF-B3F3986A9FF4}" type="slidenum">
              <a:rPr lang="en-US" smtClean="0"/>
              <a:t>3</a:t>
            </a:fld>
            <a:endParaRPr lang="en-US"/>
          </a:p>
        </p:txBody>
      </p:sp>
    </p:spTree>
    <p:extLst>
      <p:ext uri="{BB962C8B-B14F-4D97-AF65-F5344CB8AC3E}">
        <p14:creationId xmlns:p14="http://schemas.microsoft.com/office/powerpoint/2010/main" val="40638210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7/6/2023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7/6/2023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7/6/2023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7/6/2023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7/6/2023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7/6/2023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7/6/2023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7/6/2023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7/6/2023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4.svg"/></Relationships>
</file>

<file path=ppt/slides/_rels/slide10.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diagramLayout" Target="../diagrams/layout2.xml"/><Relationship Id="rId7" Type="http://schemas.openxmlformats.org/officeDocument/2006/relationships/diagramData" Target="../diagrams/data3.xml"/><Relationship Id="rId2" Type="http://schemas.openxmlformats.org/officeDocument/2006/relationships/diagramData" Target="../diagrams/data2.xml"/><Relationship Id="rId1" Type="http://schemas.openxmlformats.org/officeDocument/2006/relationships/slideLayout" Target="../slideLayouts/slideLayout7.xml"/><Relationship Id="rId6" Type="http://schemas.microsoft.com/office/2007/relationships/diagramDrawing" Target="../diagrams/drawing2.xml"/><Relationship Id="rId5" Type="http://schemas.openxmlformats.org/officeDocument/2006/relationships/diagramColors" Target="../diagrams/colors2.xml"/><Relationship Id="rId10" Type="http://schemas.openxmlformats.org/officeDocument/2006/relationships/diagramColors" Target="../diagrams/colors2.xml"/><Relationship Id="rId4" Type="http://schemas.openxmlformats.org/officeDocument/2006/relationships/diagramQuickStyle" Target="../diagrams/quickStyle2.xml"/><Relationship Id="rId9" Type="http://schemas.openxmlformats.org/officeDocument/2006/relationships/diagramQuickStyle" Target="../diagrams/quickStyle2.xml"/></Relationships>
</file>

<file path=ppt/slides/_rels/slide11.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image" Target="../media/image13.png"/><Relationship Id="rId7" Type="http://schemas.openxmlformats.org/officeDocument/2006/relationships/image" Target="../media/image12.pn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5.svg"/></Relationships>
</file>

<file path=ppt/slides/_rels/slide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4" name="TextBox 4"/>
          <p:cNvSpPr txBox="1"/>
          <p:nvPr/>
        </p:nvSpPr>
        <p:spPr>
          <a:xfrm>
            <a:off x="14591811" y="2315527"/>
            <a:ext cx="3820757" cy="564257"/>
          </a:xfrm>
          <a:prstGeom prst="rect">
            <a:avLst/>
          </a:prstGeom>
        </p:spPr>
        <p:txBody>
          <a:bodyPr wrap="square" lIns="0" tIns="0" rIns="0" bIns="0" rtlCol="0" anchor="t">
            <a:spAutoFit/>
          </a:bodyPr>
          <a:lstStyle/>
          <a:p>
            <a:pPr algn="ctr">
              <a:lnSpc>
                <a:spcPts val="2239"/>
              </a:lnSpc>
            </a:pPr>
            <a:r>
              <a:rPr lang="en-US" sz="1599" dirty="0" smtClean="0">
                <a:solidFill>
                  <a:srgbClr val="1B1B19"/>
                </a:solidFill>
                <a:latin typeface="Muli Regular Bold"/>
              </a:rPr>
              <a:t>TRƯỜNG ĐẠI HỌC THỦY LỢI</a:t>
            </a:r>
          </a:p>
          <a:p>
            <a:pPr algn="ctr">
              <a:lnSpc>
                <a:spcPts val="2239"/>
              </a:lnSpc>
            </a:pPr>
            <a:r>
              <a:rPr lang="en-US" sz="1599" dirty="0" smtClean="0">
                <a:solidFill>
                  <a:srgbClr val="1B1B19"/>
                </a:solidFill>
                <a:latin typeface="Muli Regular Bold"/>
              </a:rPr>
              <a:t>KHOA CÔNG NGHỆ THÔNG TIN</a:t>
            </a:r>
            <a:endParaRPr lang="en-US" sz="1599" dirty="0">
              <a:solidFill>
                <a:srgbClr val="1B1B19"/>
              </a:solidFill>
              <a:latin typeface="Muli Regular Bold"/>
            </a:endParaRPr>
          </a:p>
        </p:txBody>
      </p:sp>
      <p:sp>
        <p:nvSpPr>
          <p:cNvPr id="5" name="Freeform 5"/>
          <p:cNvSpPr/>
          <p:nvPr/>
        </p:nvSpPr>
        <p:spPr>
          <a:xfrm>
            <a:off x="8686800" y="3271473"/>
            <a:ext cx="11810023" cy="10461246"/>
          </a:xfrm>
          <a:custGeom>
            <a:avLst/>
            <a:gdLst/>
            <a:ahLst/>
            <a:cxnLst/>
            <a:rect l="l" t="t" r="r" b="b"/>
            <a:pathLst>
              <a:path w="11810023" h="10461246">
                <a:moveTo>
                  <a:pt x="0" y="0"/>
                </a:moveTo>
                <a:lnTo>
                  <a:pt x="11810023" y="0"/>
                </a:lnTo>
                <a:lnTo>
                  <a:pt x="11810023" y="10461246"/>
                </a:lnTo>
                <a:lnTo>
                  <a:pt x="0" y="10461246"/>
                </a:lnTo>
                <a:lnTo>
                  <a:pt x="0" y="0"/>
                </a:lnTo>
                <a:close/>
              </a:path>
            </a:pathLst>
          </a:custGeom>
          <a:blipFill>
            <a:blip r:embed="rId3">
              <a:extLst>
                <a:ext uri="{96DAC541-7B7A-43D3-8B79-37D633B846F1}">
                  <asvg:svgBlip xmlns="" xmlns:asvg="http://schemas.microsoft.com/office/drawing/2016/SVG/main" r:embed="rId5"/>
                </a:ext>
              </a:extLst>
            </a:blip>
            <a:stretch>
              <a:fillRect/>
            </a:stretch>
          </a:blipFill>
        </p:spPr>
      </p:sp>
      <p:grpSp>
        <p:nvGrpSpPr>
          <p:cNvPr id="6" name="Group 6"/>
          <p:cNvGrpSpPr/>
          <p:nvPr/>
        </p:nvGrpSpPr>
        <p:grpSpPr>
          <a:xfrm>
            <a:off x="988297" y="1028700"/>
            <a:ext cx="14099303" cy="3207989"/>
            <a:chOff x="0" y="0"/>
            <a:chExt cx="16549754" cy="4277318"/>
          </a:xfrm>
        </p:grpSpPr>
        <p:sp>
          <p:nvSpPr>
            <p:cNvPr id="7" name="TextBox 7"/>
            <p:cNvSpPr txBox="1"/>
            <p:nvPr/>
          </p:nvSpPr>
          <p:spPr>
            <a:xfrm>
              <a:off x="0" y="0"/>
              <a:ext cx="16549754" cy="2335853"/>
            </a:xfrm>
            <a:prstGeom prst="rect">
              <a:avLst/>
            </a:prstGeom>
          </p:spPr>
          <p:txBody>
            <a:bodyPr lIns="0" tIns="0" rIns="0" bIns="0" rtlCol="0" anchor="t">
              <a:spAutoFit/>
            </a:bodyPr>
            <a:lstStyle/>
            <a:p>
              <a:pPr>
                <a:lnSpc>
                  <a:spcPts val="14910"/>
                </a:lnSpc>
              </a:pPr>
              <a:r>
                <a:rPr lang="en-US" sz="10400" spc="-683" dirty="0" smtClean="0">
                  <a:solidFill>
                    <a:srgbClr val="1B1B19"/>
                  </a:solidFill>
                  <a:latin typeface="Muli Regular"/>
                </a:rPr>
                <a:t>ĐỒ ÁN TỐT NGHIỆP</a:t>
              </a:r>
              <a:endParaRPr lang="en-US" sz="10400" spc="-683" dirty="0">
                <a:solidFill>
                  <a:srgbClr val="1B1B19"/>
                </a:solidFill>
                <a:latin typeface="Muli Regular"/>
              </a:endParaRPr>
            </a:p>
          </p:txBody>
        </p:sp>
        <p:sp>
          <p:nvSpPr>
            <p:cNvPr id="8" name="TextBox 8"/>
            <p:cNvSpPr txBox="1"/>
            <p:nvPr/>
          </p:nvSpPr>
          <p:spPr>
            <a:xfrm>
              <a:off x="0" y="2841027"/>
              <a:ext cx="16549754" cy="1436291"/>
            </a:xfrm>
            <a:prstGeom prst="rect">
              <a:avLst/>
            </a:prstGeom>
          </p:spPr>
          <p:txBody>
            <a:bodyPr lIns="0" tIns="0" rIns="0" bIns="0" rtlCol="0" anchor="t">
              <a:spAutoFit/>
            </a:bodyPr>
            <a:lstStyle/>
            <a:p>
              <a:pPr>
                <a:lnSpc>
                  <a:spcPts val="4200"/>
                </a:lnSpc>
              </a:pPr>
              <a:r>
                <a:rPr lang="en-US" sz="3000" dirty="0" err="1" smtClean="0">
                  <a:solidFill>
                    <a:srgbClr val="E15269"/>
                  </a:solidFill>
                  <a:latin typeface="Muli Regular"/>
                </a:rPr>
                <a:t>Thử</a:t>
              </a:r>
              <a:r>
                <a:rPr lang="en-US" sz="3000" dirty="0" smtClean="0">
                  <a:solidFill>
                    <a:srgbClr val="E15269"/>
                  </a:solidFill>
                  <a:latin typeface="Muli Regular"/>
                </a:rPr>
                <a:t> </a:t>
              </a:r>
              <a:r>
                <a:rPr lang="en-US" sz="3000" dirty="0" err="1" smtClean="0">
                  <a:solidFill>
                    <a:srgbClr val="E15269"/>
                  </a:solidFill>
                  <a:latin typeface="Muli Regular"/>
                </a:rPr>
                <a:t>nghiệm</a:t>
              </a:r>
              <a:r>
                <a:rPr lang="en-US" sz="3000" dirty="0" smtClean="0">
                  <a:solidFill>
                    <a:srgbClr val="E15269"/>
                  </a:solidFill>
                  <a:latin typeface="Muli Regular"/>
                </a:rPr>
                <a:t> </a:t>
              </a:r>
              <a:r>
                <a:rPr lang="en-US" sz="3000" dirty="0" err="1" smtClean="0">
                  <a:solidFill>
                    <a:srgbClr val="E15269"/>
                  </a:solidFill>
                  <a:latin typeface="Muli Regular"/>
                </a:rPr>
                <a:t>thuật</a:t>
              </a:r>
              <a:r>
                <a:rPr lang="en-US" sz="3000" dirty="0" smtClean="0">
                  <a:solidFill>
                    <a:srgbClr val="E15269"/>
                  </a:solidFill>
                  <a:latin typeface="Muli Regular"/>
                </a:rPr>
                <a:t> </a:t>
              </a:r>
              <a:r>
                <a:rPr lang="en-US" sz="3000" dirty="0" err="1" smtClean="0">
                  <a:solidFill>
                    <a:srgbClr val="E15269"/>
                  </a:solidFill>
                  <a:latin typeface="Muli Regular"/>
                </a:rPr>
                <a:t>toán</a:t>
              </a:r>
              <a:r>
                <a:rPr lang="en-US" sz="3000" dirty="0" smtClean="0">
                  <a:solidFill>
                    <a:srgbClr val="E15269"/>
                  </a:solidFill>
                  <a:latin typeface="Muli Regular"/>
                </a:rPr>
                <a:t> REINFORCE </a:t>
              </a:r>
              <a:r>
                <a:rPr lang="en-US" sz="3000" dirty="0" err="1" smtClean="0">
                  <a:solidFill>
                    <a:srgbClr val="E15269"/>
                  </a:solidFill>
                  <a:latin typeface="Muli Regular"/>
                </a:rPr>
                <a:t>cho</a:t>
              </a:r>
              <a:r>
                <a:rPr lang="en-US" sz="3000" dirty="0" smtClean="0">
                  <a:solidFill>
                    <a:srgbClr val="E15269"/>
                  </a:solidFill>
                  <a:latin typeface="Muli Regular"/>
                </a:rPr>
                <a:t> </a:t>
              </a:r>
              <a:r>
                <a:rPr lang="en-US" sz="3000" dirty="0" err="1" smtClean="0">
                  <a:solidFill>
                    <a:srgbClr val="E15269"/>
                  </a:solidFill>
                  <a:latin typeface="Muli Regular"/>
                </a:rPr>
                <a:t>mô</a:t>
              </a:r>
              <a:r>
                <a:rPr lang="en-US" sz="3000" dirty="0" smtClean="0">
                  <a:solidFill>
                    <a:srgbClr val="E15269"/>
                  </a:solidFill>
                  <a:latin typeface="Muli Regular"/>
                </a:rPr>
                <a:t> </a:t>
              </a:r>
              <a:r>
                <a:rPr lang="en-US" sz="3000" dirty="0" err="1" smtClean="0">
                  <a:solidFill>
                    <a:srgbClr val="E15269"/>
                  </a:solidFill>
                  <a:latin typeface="Muli Regular"/>
                </a:rPr>
                <a:t>hình</a:t>
              </a:r>
              <a:r>
                <a:rPr lang="en-US" sz="3000" dirty="0" smtClean="0">
                  <a:solidFill>
                    <a:srgbClr val="E15269"/>
                  </a:solidFill>
                  <a:latin typeface="Muli Regular"/>
                </a:rPr>
                <a:t> </a:t>
              </a:r>
              <a:r>
                <a:rPr lang="en-US" sz="3000" dirty="0" err="1" smtClean="0">
                  <a:solidFill>
                    <a:srgbClr val="E15269"/>
                  </a:solidFill>
                  <a:latin typeface="Muli Regular"/>
                </a:rPr>
                <a:t>bài</a:t>
              </a:r>
              <a:r>
                <a:rPr lang="en-US" sz="3000" dirty="0" smtClean="0">
                  <a:solidFill>
                    <a:srgbClr val="E15269"/>
                  </a:solidFill>
                  <a:latin typeface="Muli Regular"/>
                </a:rPr>
                <a:t> </a:t>
              </a:r>
              <a:r>
                <a:rPr lang="en-US" sz="3000" dirty="0" err="1" smtClean="0">
                  <a:solidFill>
                    <a:srgbClr val="E15269"/>
                  </a:solidFill>
                  <a:latin typeface="Muli Regular"/>
                </a:rPr>
                <a:t>toán</a:t>
              </a:r>
              <a:r>
                <a:rPr lang="en-US" sz="3000" dirty="0" smtClean="0">
                  <a:solidFill>
                    <a:srgbClr val="E15269"/>
                  </a:solidFill>
                  <a:latin typeface="Muli Regular"/>
                </a:rPr>
                <a:t> </a:t>
              </a:r>
              <a:r>
                <a:rPr lang="en-US" sz="3000" dirty="0" err="1" smtClean="0">
                  <a:solidFill>
                    <a:srgbClr val="E15269"/>
                  </a:solidFill>
                  <a:latin typeface="Muli Regular"/>
                </a:rPr>
                <a:t>giảm</a:t>
              </a:r>
              <a:r>
                <a:rPr lang="en-US" sz="3000" dirty="0" smtClean="0">
                  <a:solidFill>
                    <a:srgbClr val="E15269"/>
                  </a:solidFill>
                  <a:latin typeface="Muli Regular"/>
                </a:rPr>
                <a:t> </a:t>
              </a:r>
              <a:r>
                <a:rPr lang="en-US" sz="3000" dirty="0" err="1" smtClean="0">
                  <a:solidFill>
                    <a:srgbClr val="E15269"/>
                  </a:solidFill>
                  <a:latin typeface="Muli Regular"/>
                </a:rPr>
                <a:t>ùn</a:t>
              </a:r>
              <a:r>
                <a:rPr lang="en-US" sz="3000" dirty="0" smtClean="0">
                  <a:solidFill>
                    <a:srgbClr val="E15269"/>
                  </a:solidFill>
                  <a:latin typeface="Muli Regular"/>
                </a:rPr>
                <a:t> </a:t>
              </a:r>
              <a:r>
                <a:rPr lang="en-US" sz="3000" dirty="0" err="1" smtClean="0">
                  <a:solidFill>
                    <a:srgbClr val="E15269"/>
                  </a:solidFill>
                  <a:latin typeface="Muli Regular"/>
                </a:rPr>
                <a:t>tắc</a:t>
              </a:r>
              <a:r>
                <a:rPr lang="en-US" sz="3000" dirty="0" smtClean="0">
                  <a:solidFill>
                    <a:srgbClr val="E15269"/>
                  </a:solidFill>
                  <a:latin typeface="Muli Regular"/>
                </a:rPr>
                <a:t> </a:t>
              </a:r>
              <a:r>
                <a:rPr lang="en-US" sz="3000" dirty="0" err="1" smtClean="0">
                  <a:solidFill>
                    <a:srgbClr val="E15269"/>
                  </a:solidFill>
                  <a:latin typeface="Muli Regular"/>
                </a:rPr>
                <a:t>giao</a:t>
              </a:r>
              <a:r>
                <a:rPr lang="en-US" sz="3000" dirty="0" smtClean="0">
                  <a:solidFill>
                    <a:srgbClr val="E15269"/>
                  </a:solidFill>
                  <a:latin typeface="Muli Regular"/>
                </a:rPr>
                <a:t> </a:t>
              </a:r>
              <a:r>
                <a:rPr lang="en-US" sz="3000" dirty="0" err="1" smtClean="0">
                  <a:solidFill>
                    <a:srgbClr val="E15269"/>
                  </a:solidFill>
                  <a:latin typeface="Muli Regular"/>
                </a:rPr>
                <a:t>thông</a:t>
              </a:r>
              <a:r>
                <a:rPr lang="en-US" sz="3000" dirty="0" smtClean="0">
                  <a:solidFill>
                    <a:srgbClr val="E15269"/>
                  </a:solidFill>
                  <a:latin typeface="Muli Regular"/>
                </a:rPr>
                <a:t> </a:t>
              </a:r>
              <a:r>
                <a:rPr lang="en-US" sz="3000" dirty="0" err="1" smtClean="0">
                  <a:solidFill>
                    <a:srgbClr val="E15269"/>
                  </a:solidFill>
                  <a:latin typeface="Muli Regular"/>
                </a:rPr>
                <a:t>trên</a:t>
              </a:r>
              <a:r>
                <a:rPr lang="en-US" sz="3000" dirty="0" smtClean="0">
                  <a:solidFill>
                    <a:srgbClr val="E15269"/>
                  </a:solidFill>
                  <a:latin typeface="Muli Regular"/>
                </a:rPr>
                <a:t> </a:t>
              </a:r>
              <a:r>
                <a:rPr lang="en-US" sz="3000" dirty="0" err="1" smtClean="0">
                  <a:solidFill>
                    <a:srgbClr val="E15269"/>
                  </a:solidFill>
                  <a:latin typeface="Muli Regular"/>
                </a:rPr>
                <a:t>đường</a:t>
              </a:r>
              <a:r>
                <a:rPr lang="en-US" sz="3000" dirty="0" smtClean="0">
                  <a:solidFill>
                    <a:srgbClr val="E15269"/>
                  </a:solidFill>
                  <a:latin typeface="Muli Regular"/>
                </a:rPr>
                <a:t> </a:t>
              </a:r>
              <a:r>
                <a:rPr lang="en-US" sz="3000" dirty="0" err="1" smtClean="0">
                  <a:solidFill>
                    <a:srgbClr val="E15269"/>
                  </a:solidFill>
                  <a:latin typeface="Muli Regular"/>
                </a:rPr>
                <a:t>cao</a:t>
              </a:r>
              <a:r>
                <a:rPr lang="en-US" sz="3000" dirty="0" smtClean="0">
                  <a:solidFill>
                    <a:srgbClr val="E15269"/>
                  </a:solidFill>
                  <a:latin typeface="Muli Regular"/>
                </a:rPr>
                <a:t> </a:t>
              </a:r>
              <a:r>
                <a:rPr lang="en-US" sz="3000" dirty="0" err="1" smtClean="0">
                  <a:solidFill>
                    <a:srgbClr val="E15269"/>
                  </a:solidFill>
                  <a:latin typeface="Muli Regular"/>
                </a:rPr>
                <a:t>tốc</a:t>
              </a:r>
              <a:endParaRPr lang="en-US" sz="3000" dirty="0">
                <a:solidFill>
                  <a:srgbClr val="E15269"/>
                </a:solidFill>
                <a:latin typeface="Muli Regular"/>
              </a:endParaRPr>
            </a:p>
          </p:txBody>
        </p:sp>
      </p:grpSp>
      <p:grpSp>
        <p:nvGrpSpPr>
          <p:cNvPr id="9" name="Group 9"/>
          <p:cNvGrpSpPr/>
          <p:nvPr/>
        </p:nvGrpSpPr>
        <p:grpSpPr>
          <a:xfrm>
            <a:off x="1069103" y="7015570"/>
            <a:ext cx="9688952" cy="1604564"/>
            <a:chOff x="-3222" y="0"/>
            <a:chExt cx="10664929" cy="2139415"/>
          </a:xfrm>
        </p:grpSpPr>
        <p:sp>
          <p:nvSpPr>
            <p:cNvPr id="10" name="AutoShape 10"/>
            <p:cNvSpPr/>
            <p:nvPr/>
          </p:nvSpPr>
          <p:spPr>
            <a:xfrm>
              <a:off x="0" y="0"/>
              <a:ext cx="8098664" cy="0"/>
            </a:xfrm>
            <a:prstGeom prst="line">
              <a:avLst/>
            </a:prstGeom>
            <a:ln w="12700" cap="flat">
              <a:solidFill>
                <a:srgbClr val="E15269"/>
              </a:solidFill>
              <a:prstDash val="solid"/>
              <a:headEnd type="none" w="sm" len="sm"/>
              <a:tailEnd type="none" w="sm" len="sm"/>
            </a:ln>
          </p:spPr>
        </p:sp>
        <p:sp>
          <p:nvSpPr>
            <p:cNvPr id="11" name="TextBox 11"/>
            <p:cNvSpPr txBox="1"/>
            <p:nvPr/>
          </p:nvSpPr>
          <p:spPr>
            <a:xfrm>
              <a:off x="-3222" y="600535"/>
              <a:ext cx="10664929" cy="1538880"/>
            </a:xfrm>
            <a:prstGeom prst="rect">
              <a:avLst/>
            </a:prstGeom>
          </p:spPr>
          <p:txBody>
            <a:bodyPr wrap="square" lIns="0" tIns="0" rIns="0" bIns="0" rtlCol="0" anchor="t">
              <a:spAutoFit/>
            </a:bodyPr>
            <a:lstStyle/>
            <a:p>
              <a:r>
                <a:rPr lang="en-US" sz="2500" b="1" i="1" dirty="0" err="1" smtClean="0">
                  <a:latin typeface="Muli Regular"/>
                </a:rPr>
                <a:t>Sinh</a:t>
              </a:r>
              <a:r>
                <a:rPr lang="en-US" sz="2500" b="1" i="1" dirty="0" smtClean="0">
                  <a:latin typeface="Muli Regular"/>
                </a:rPr>
                <a:t> </a:t>
              </a:r>
              <a:r>
                <a:rPr lang="en-US" sz="2500" b="1" i="1" dirty="0" err="1" smtClean="0">
                  <a:latin typeface="Muli Regular"/>
                </a:rPr>
                <a:t>viên</a:t>
              </a:r>
              <a:r>
                <a:rPr lang="en-US" sz="2500" b="1" i="1" dirty="0" smtClean="0">
                  <a:latin typeface="Muli Regular"/>
                </a:rPr>
                <a:t> </a:t>
              </a:r>
              <a:r>
                <a:rPr lang="en-US" sz="2500" b="1" i="1" dirty="0" err="1" smtClean="0">
                  <a:latin typeface="Muli Regular"/>
                </a:rPr>
                <a:t>thực</a:t>
              </a:r>
              <a:r>
                <a:rPr lang="en-US" sz="2500" b="1" i="1" dirty="0" smtClean="0">
                  <a:latin typeface="Muli Regular"/>
                </a:rPr>
                <a:t> </a:t>
              </a:r>
              <a:r>
                <a:rPr lang="en-US" sz="2500" b="1" i="1" dirty="0" err="1" smtClean="0">
                  <a:latin typeface="Muli Regular"/>
                </a:rPr>
                <a:t>hiện</a:t>
              </a:r>
              <a:r>
                <a:rPr lang="en-US" sz="2500" b="1" i="1" dirty="0" smtClean="0">
                  <a:latin typeface="Muli Regular"/>
                </a:rPr>
                <a:t> </a:t>
              </a:r>
              <a:r>
                <a:rPr lang="en-US" sz="2500" dirty="0" smtClean="0">
                  <a:solidFill>
                    <a:srgbClr val="E15269"/>
                  </a:solidFill>
                  <a:latin typeface="Muli Regular"/>
                </a:rPr>
                <a:t>: </a:t>
              </a:r>
              <a:r>
                <a:rPr lang="en-US" sz="2500" dirty="0" err="1" smtClean="0">
                  <a:latin typeface="Muli Regular"/>
                </a:rPr>
                <a:t>Phạm</a:t>
              </a:r>
              <a:r>
                <a:rPr lang="en-US" sz="2500" dirty="0" smtClean="0">
                  <a:latin typeface="Muli Regular"/>
                </a:rPr>
                <a:t> </a:t>
              </a:r>
              <a:r>
                <a:rPr lang="en-US" sz="2500" dirty="0" err="1" smtClean="0">
                  <a:latin typeface="Muli Regular"/>
                </a:rPr>
                <a:t>Thanh</a:t>
              </a:r>
              <a:r>
                <a:rPr lang="en-US" sz="2500" dirty="0" smtClean="0">
                  <a:latin typeface="Muli Regular"/>
                </a:rPr>
                <a:t> </a:t>
              </a:r>
              <a:r>
                <a:rPr lang="en-US" sz="2500" dirty="0" err="1" smtClean="0">
                  <a:latin typeface="Muli Regular"/>
                </a:rPr>
                <a:t>Vinh</a:t>
              </a:r>
              <a:endParaRPr lang="en-US" sz="2500" dirty="0" smtClean="0">
                <a:latin typeface="Muli Regular"/>
              </a:endParaRPr>
            </a:p>
            <a:p>
              <a:r>
                <a:rPr lang="en-US" sz="2500" b="1" i="1" dirty="0" err="1" smtClean="0">
                  <a:latin typeface="Muli Regular"/>
                </a:rPr>
                <a:t>Lớp</a:t>
              </a:r>
              <a:r>
                <a:rPr lang="en-US" sz="2500" dirty="0" smtClean="0">
                  <a:solidFill>
                    <a:srgbClr val="E15269"/>
                  </a:solidFill>
                  <a:latin typeface="Muli Regular"/>
                </a:rPr>
                <a:t> : </a:t>
              </a:r>
              <a:r>
                <a:rPr lang="en-US" sz="2500" dirty="0" smtClean="0">
                  <a:latin typeface="Muli Regular"/>
                </a:rPr>
                <a:t>60TH2</a:t>
              </a:r>
            </a:p>
            <a:p>
              <a:r>
                <a:rPr lang="en-US" sz="2500" b="1" i="1" dirty="0" err="1" smtClean="0">
                  <a:latin typeface="Muli Regular"/>
                </a:rPr>
                <a:t>Giảng</a:t>
              </a:r>
              <a:r>
                <a:rPr lang="en-US" sz="2500" b="1" i="1" dirty="0" smtClean="0">
                  <a:latin typeface="Muli Regular"/>
                </a:rPr>
                <a:t> </a:t>
              </a:r>
              <a:r>
                <a:rPr lang="en-US" sz="2500" b="1" i="1" dirty="0" err="1" smtClean="0">
                  <a:latin typeface="Muli Regular"/>
                </a:rPr>
                <a:t>viên</a:t>
              </a:r>
              <a:r>
                <a:rPr lang="en-US" sz="2500" b="1" i="1" dirty="0" smtClean="0">
                  <a:latin typeface="Muli Regular"/>
                </a:rPr>
                <a:t> </a:t>
              </a:r>
              <a:r>
                <a:rPr lang="en-US" sz="2500" b="1" i="1" dirty="0" err="1" smtClean="0">
                  <a:latin typeface="Muli Regular"/>
                </a:rPr>
                <a:t>hướng</a:t>
              </a:r>
              <a:r>
                <a:rPr lang="en-US" sz="2500" b="1" i="1" dirty="0" smtClean="0">
                  <a:latin typeface="Muli Regular"/>
                </a:rPr>
                <a:t> </a:t>
              </a:r>
              <a:r>
                <a:rPr lang="en-US" sz="2500" b="1" i="1" dirty="0" err="1" smtClean="0">
                  <a:latin typeface="Muli Regular"/>
                </a:rPr>
                <a:t>dẫn</a:t>
              </a:r>
              <a:r>
                <a:rPr lang="en-US" sz="2500" b="1" i="1" dirty="0" smtClean="0">
                  <a:latin typeface="Muli Regular"/>
                </a:rPr>
                <a:t> </a:t>
              </a:r>
              <a:r>
                <a:rPr lang="en-US" sz="2500" dirty="0" smtClean="0">
                  <a:solidFill>
                    <a:srgbClr val="E15269"/>
                  </a:solidFill>
                  <a:latin typeface="Muli Regular"/>
                </a:rPr>
                <a:t>: </a:t>
              </a:r>
              <a:r>
                <a:rPr lang="en-US" sz="2500" dirty="0" smtClean="0">
                  <a:latin typeface="Muli Regular"/>
                </a:rPr>
                <a:t>TS. </a:t>
              </a:r>
              <a:r>
                <a:rPr lang="en-US" sz="2500" dirty="0" err="1" smtClean="0">
                  <a:latin typeface="Muli Regular"/>
                </a:rPr>
                <a:t>Lê</a:t>
              </a:r>
              <a:r>
                <a:rPr lang="en-US" sz="2500" dirty="0" smtClean="0">
                  <a:latin typeface="Muli Regular"/>
                </a:rPr>
                <a:t> </a:t>
              </a:r>
              <a:r>
                <a:rPr lang="en-US" sz="2500" dirty="0" err="1" smtClean="0">
                  <a:latin typeface="Muli Regular"/>
                </a:rPr>
                <a:t>Nguyễn</a:t>
              </a:r>
              <a:r>
                <a:rPr lang="en-US" sz="2500" dirty="0" smtClean="0">
                  <a:latin typeface="Muli Regular"/>
                </a:rPr>
                <a:t> </a:t>
              </a:r>
              <a:r>
                <a:rPr lang="en-US" sz="2500" dirty="0" err="1" smtClean="0">
                  <a:latin typeface="Muli Regular"/>
                </a:rPr>
                <a:t>Tuấn</a:t>
              </a:r>
              <a:r>
                <a:rPr lang="en-US" sz="2500" dirty="0" smtClean="0">
                  <a:latin typeface="Muli Regular"/>
                </a:rPr>
                <a:t> </a:t>
              </a:r>
              <a:r>
                <a:rPr lang="en-US" sz="2500" dirty="0" err="1" smtClean="0">
                  <a:latin typeface="Muli Regular"/>
                </a:rPr>
                <a:t>Thành</a:t>
              </a:r>
              <a:endParaRPr lang="en-US" sz="2500" dirty="0">
                <a:latin typeface="Muli Regular"/>
              </a:endParaRPr>
            </a:p>
          </p:txBody>
        </p:sp>
      </p:grpSp>
      <p:grpSp>
        <p:nvGrpSpPr>
          <p:cNvPr id="13" name="Group 13"/>
          <p:cNvGrpSpPr/>
          <p:nvPr/>
        </p:nvGrpSpPr>
        <p:grpSpPr>
          <a:xfrm>
            <a:off x="1069103" y="9003053"/>
            <a:ext cx="7984842" cy="605446"/>
            <a:chOff x="0" y="0"/>
            <a:chExt cx="8772903" cy="807262"/>
          </a:xfrm>
        </p:grpSpPr>
        <p:sp>
          <p:nvSpPr>
            <p:cNvPr id="14" name="AutoShape 14"/>
            <p:cNvSpPr/>
            <p:nvPr/>
          </p:nvSpPr>
          <p:spPr>
            <a:xfrm>
              <a:off x="0" y="0"/>
              <a:ext cx="8098664" cy="0"/>
            </a:xfrm>
            <a:prstGeom prst="line">
              <a:avLst/>
            </a:prstGeom>
            <a:ln w="12700" cap="flat">
              <a:solidFill>
                <a:srgbClr val="E15269"/>
              </a:solidFill>
              <a:prstDash val="solid"/>
              <a:headEnd type="none" w="sm" len="sm"/>
              <a:tailEnd type="none" w="sm" len="sm"/>
            </a:ln>
          </p:spPr>
        </p:sp>
        <p:sp>
          <p:nvSpPr>
            <p:cNvPr id="15" name="TextBox 15"/>
            <p:cNvSpPr txBox="1"/>
            <p:nvPr/>
          </p:nvSpPr>
          <p:spPr>
            <a:xfrm>
              <a:off x="0" y="284445"/>
              <a:ext cx="8772903" cy="522817"/>
            </a:xfrm>
            <a:prstGeom prst="rect">
              <a:avLst/>
            </a:prstGeom>
          </p:spPr>
          <p:txBody>
            <a:bodyPr lIns="0" tIns="0" rIns="0" bIns="0" rtlCol="0" anchor="t">
              <a:spAutoFit/>
            </a:bodyPr>
            <a:lstStyle/>
            <a:p>
              <a:pPr>
                <a:lnSpc>
                  <a:spcPts val="3250"/>
                </a:lnSpc>
              </a:pPr>
              <a:r>
                <a:rPr lang="en-US" sz="2500" dirty="0" err="1">
                  <a:solidFill>
                    <a:srgbClr val="F4F4F4"/>
                  </a:solidFill>
                  <a:latin typeface="Muli Regular"/>
                </a:rPr>
                <a:t>Viết</a:t>
              </a:r>
              <a:r>
                <a:rPr lang="en-US" sz="2500" dirty="0">
                  <a:solidFill>
                    <a:srgbClr val="F4F4F4"/>
                  </a:solidFill>
                  <a:latin typeface="Muli Regular"/>
                </a:rPr>
                <a:t> </a:t>
              </a:r>
              <a:r>
                <a:rPr lang="en-US" sz="2500" dirty="0" err="1">
                  <a:solidFill>
                    <a:srgbClr val="F4F4F4"/>
                  </a:solidFill>
                  <a:latin typeface="Muli Regular"/>
                </a:rPr>
                <a:t>người</a:t>
              </a:r>
              <a:r>
                <a:rPr lang="en-US" sz="2500" dirty="0">
                  <a:solidFill>
                    <a:srgbClr val="F4F4F4"/>
                  </a:solidFill>
                  <a:latin typeface="Muli Regular"/>
                </a:rPr>
                <a:t> </a:t>
              </a:r>
              <a:r>
                <a:rPr lang="en-US" sz="2500" dirty="0" err="1">
                  <a:solidFill>
                    <a:srgbClr val="F4F4F4"/>
                  </a:solidFill>
                  <a:latin typeface="Muli Regular"/>
                </a:rPr>
                <a:t>cố</a:t>
              </a:r>
              <a:r>
                <a:rPr lang="en-US" sz="2500" dirty="0">
                  <a:solidFill>
                    <a:srgbClr val="F4F4F4"/>
                  </a:solidFill>
                  <a:latin typeface="Muli Regular"/>
                </a:rPr>
                <a:t> </a:t>
              </a:r>
              <a:r>
                <a:rPr lang="en-US" sz="2500" dirty="0" err="1">
                  <a:solidFill>
                    <a:srgbClr val="F4F4F4"/>
                  </a:solidFill>
                  <a:latin typeface="Muli Regular"/>
                </a:rPr>
                <a:t>vấn</a:t>
              </a:r>
              <a:r>
                <a:rPr lang="en-US" sz="2500" dirty="0">
                  <a:solidFill>
                    <a:srgbClr val="F4F4F4"/>
                  </a:solidFill>
                  <a:latin typeface="Muli Regular"/>
                </a:rPr>
                <a:t> </a:t>
              </a:r>
              <a:r>
                <a:rPr lang="en-US" sz="2500" dirty="0" err="1">
                  <a:solidFill>
                    <a:srgbClr val="F4F4F4"/>
                  </a:solidFill>
                  <a:latin typeface="Muli Regular"/>
                </a:rPr>
                <a:t>luận</a:t>
              </a:r>
              <a:r>
                <a:rPr lang="en-US" sz="2500" dirty="0">
                  <a:solidFill>
                    <a:srgbClr val="F4F4F4"/>
                  </a:solidFill>
                  <a:latin typeface="Muli Regular"/>
                </a:rPr>
                <a:t> </a:t>
              </a:r>
              <a:r>
                <a:rPr lang="en-US" sz="2500" dirty="0" err="1">
                  <a:solidFill>
                    <a:srgbClr val="F4F4F4"/>
                  </a:solidFill>
                  <a:latin typeface="Muli Regular"/>
                </a:rPr>
                <a:t>văn</a:t>
              </a:r>
              <a:r>
                <a:rPr lang="en-US" sz="2500" dirty="0">
                  <a:solidFill>
                    <a:srgbClr val="F4F4F4"/>
                  </a:solidFill>
                  <a:latin typeface="Muli Regular"/>
                </a:rPr>
                <a:t> </a:t>
              </a:r>
              <a:r>
                <a:rPr lang="en-US" sz="2500" dirty="0" err="1">
                  <a:solidFill>
                    <a:srgbClr val="F4F4F4"/>
                  </a:solidFill>
                  <a:latin typeface="Muli Regular"/>
                </a:rPr>
                <a:t>của</a:t>
              </a:r>
              <a:r>
                <a:rPr lang="en-US" sz="2500" dirty="0">
                  <a:solidFill>
                    <a:srgbClr val="F4F4F4"/>
                  </a:solidFill>
                  <a:latin typeface="Muli Regular"/>
                </a:rPr>
                <a:t> </a:t>
              </a:r>
              <a:r>
                <a:rPr lang="en-US" sz="2500" dirty="0" err="1">
                  <a:solidFill>
                    <a:srgbClr val="F4F4F4"/>
                  </a:solidFill>
                  <a:latin typeface="Muli Regular"/>
                </a:rPr>
                <a:t>bạn</a:t>
              </a:r>
              <a:r>
                <a:rPr lang="en-US" sz="2500" dirty="0">
                  <a:solidFill>
                    <a:srgbClr val="F4F4F4"/>
                  </a:solidFill>
                  <a:latin typeface="Muli Regular"/>
                </a:rPr>
                <a:t> ở </a:t>
              </a:r>
              <a:r>
                <a:rPr lang="en-US" sz="2500" dirty="0" err="1">
                  <a:solidFill>
                    <a:srgbClr val="F4F4F4"/>
                  </a:solidFill>
                  <a:latin typeface="Muli Regular"/>
                </a:rPr>
                <a:t>đây</a:t>
              </a:r>
              <a:endParaRPr lang="en-US" sz="2500" dirty="0">
                <a:solidFill>
                  <a:srgbClr val="F4F4F4"/>
                </a:solidFill>
                <a:latin typeface="Muli Regular"/>
              </a:endParaRPr>
            </a:p>
          </p:txBody>
        </p:sp>
      </p:grpSp>
      <p:pic>
        <p:nvPicPr>
          <p:cNvPr id="17" name="Picture 1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544800" y="677054"/>
            <a:ext cx="2001279" cy="163847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50">
        <p:fade/>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5" name="Diagram 4"/>
              <p:cNvGraphicFramePr/>
              <p:nvPr>
                <p:extLst>
                  <p:ext uri="{D42A27DB-BD31-4B8C-83A1-F6EECF244321}">
                    <p14:modId xmlns:p14="http://schemas.microsoft.com/office/powerpoint/2010/main" val="783128258"/>
                  </p:ext>
                </p:extLst>
              </p:nvPr>
            </p:nvGraphicFramePr>
            <p:xfrm>
              <a:off x="762000" y="571500"/>
              <a:ext cx="16535400" cy="8763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mc:Choice>
        <mc:Fallback xmlns="">
          <p:graphicFrame>
            <p:nvGraphicFramePr>
              <p:cNvPr id="5" name="Diagram 4"/>
              <p:cNvGraphicFramePr/>
              <p:nvPr>
                <p:extLst>
                  <p:ext uri="{D42A27DB-BD31-4B8C-83A1-F6EECF244321}">
                    <p14:modId xmlns:p14="http://schemas.microsoft.com/office/powerpoint/2010/main" val="783128258"/>
                  </p:ext>
                </p:extLst>
              </p:nvPr>
            </p:nvGraphicFramePr>
            <p:xfrm>
              <a:off x="762000" y="571500"/>
              <a:ext cx="16535400" cy="87630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mc:Fallback>
      </mc:AlternateContent>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p:nvPr/>
        </p:nvSpPr>
        <p:spPr>
          <a:xfrm rot="3633628">
            <a:off x="12496886" y="-4909186"/>
            <a:ext cx="11913209" cy="15991731"/>
          </a:xfrm>
          <a:custGeom>
            <a:avLst/>
            <a:gdLst/>
            <a:ahLst/>
            <a:cxnLst/>
            <a:rect l="l" t="t" r="r" b="b"/>
            <a:pathLst>
              <a:path w="11913209" h="15991731">
                <a:moveTo>
                  <a:pt x="0" y="0"/>
                </a:moveTo>
                <a:lnTo>
                  <a:pt x="11913209" y="0"/>
                </a:lnTo>
                <a:lnTo>
                  <a:pt x="11913209" y="15991731"/>
                </a:lnTo>
                <a:lnTo>
                  <a:pt x="0" y="15991731"/>
                </a:lnTo>
                <a:lnTo>
                  <a:pt x="0" y="0"/>
                </a:lnTo>
                <a:close/>
              </a:path>
            </a:pathLst>
          </a:custGeom>
          <a:blipFill>
            <a:blip r:embed="rId2">
              <a:alphaModFix amt="9999"/>
              <a:extLst>
                <a:ext uri="{96DAC541-7B7A-43D3-8B79-37D633B846F1}">
                  <asvg:svgBlip xmlns="" xmlns:asvg="http://schemas.microsoft.com/office/drawing/2016/SVG/main" r:embed="rId3"/>
                </a:ext>
              </a:extLst>
            </a:blip>
            <a:stretch>
              <a:fillRect/>
            </a:stretch>
          </a:blipFill>
        </p:spPr>
      </p:sp>
      <p:sp>
        <p:nvSpPr>
          <p:cNvPr id="7" name="TextBox 7"/>
          <p:cNvSpPr txBox="1"/>
          <p:nvPr/>
        </p:nvSpPr>
        <p:spPr>
          <a:xfrm>
            <a:off x="1072244" y="647700"/>
            <a:ext cx="17096013" cy="1166986"/>
          </a:xfrm>
          <a:prstGeom prst="rect">
            <a:avLst/>
          </a:prstGeom>
        </p:spPr>
        <p:txBody>
          <a:bodyPr wrap="square" lIns="0" tIns="0" rIns="0" bIns="0" rtlCol="0" anchor="t">
            <a:spAutoFit/>
          </a:bodyPr>
          <a:lstStyle/>
          <a:p>
            <a:pPr marL="0" lvl="0" indent="0">
              <a:lnSpc>
                <a:spcPts val="9075"/>
              </a:lnSpc>
            </a:pPr>
            <a:r>
              <a:rPr lang="en-US" sz="6600" dirty="0" smtClean="0">
                <a:solidFill>
                  <a:srgbClr val="1B1B19"/>
                </a:solidFill>
                <a:latin typeface="Muli Regular"/>
              </a:rPr>
              <a:t>THỬ NGHIỆM THUẬT TOÁN REINFORCE</a:t>
            </a:r>
            <a:endParaRPr lang="en-US" sz="6600" dirty="0">
              <a:solidFill>
                <a:srgbClr val="1B1B19"/>
              </a:solidFill>
              <a:latin typeface="Muli Regular"/>
            </a:endParaRPr>
          </a:p>
        </p:txBody>
      </p:sp>
      <p:pic>
        <p:nvPicPr>
          <p:cNvPr id="25" name="Picture 24"/>
          <p:cNvPicPr>
            <a:picLocks noChangeAspect="1"/>
          </p:cNvPicPr>
          <p:nvPr/>
        </p:nvPicPr>
        <p:blipFill>
          <a:blip r:embed="rId4"/>
          <a:stretch>
            <a:fillRect/>
          </a:stretch>
        </p:blipFill>
        <p:spPr>
          <a:xfrm>
            <a:off x="9296400" y="2019300"/>
            <a:ext cx="5971811" cy="7902758"/>
          </a:xfrm>
          <a:prstGeom prst="rect">
            <a:avLst/>
          </a:prstGeom>
        </p:spPr>
      </p:pic>
      <p:pic>
        <p:nvPicPr>
          <p:cNvPr id="26" name="Picture 2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05042" y="2281456"/>
            <a:ext cx="6424552" cy="6211714"/>
          </a:xfrm>
          <a:prstGeom prst="rect">
            <a:avLst/>
          </a:prstGeom>
        </p:spPr>
      </p:pic>
    </p:spTree>
    <p:extLst>
      <p:ext uri="{BB962C8B-B14F-4D97-AF65-F5344CB8AC3E}">
        <p14:creationId xmlns:p14="http://schemas.microsoft.com/office/powerpoint/2010/main" val="406863326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000"/>
                                        <p:tgtEl>
                                          <p:spTgt spid="26"/>
                                        </p:tgtEl>
                                      </p:cBhvr>
                                    </p:animEffect>
                                    <p:anim calcmode="lin" valueType="num">
                                      <p:cBhvr>
                                        <p:cTn id="8" dur="1000" fill="hold"/>
                                        <p:tgtEl>
                                          <p:spTgt spid="26"/>
                                        </p:tgtEl>
                                        <p:attrNameLst>
                                          <p:attrName>ppt_x</p:attrName>
                                        </p:attrNameLst>
                                      </p:cBhvr>
                                      <p:tavLst>
                                        <p:tav tm="0">
                                          <p:val>
                                            <p:strVal val="#ppt_x"/>
                                          </p:val>
                                        </p:tav>
                                        <p:tav tm="100000">
                                          <p:val>
                                            <p:strVal val="#ppt_x"/>
                                          </p:val>
                                        </p:tav>
                                      </p:tavLst>
                                    </p:anim>
                                    <p:anim calcmode="lin" valueType="num">
                                      <p:cBhvr>
                                        <p:cTn id="9"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5"/>
                                        </p:tgtEl>
                                        <p:attrNameLst>
                                          <p:attrName>style.visibility</p:attrName>
                                        </p:attrNameLst>
                                      </p:cBhvr>
                                      <p:to>
                                        <p:strVal val="visible"/>
                                      </p:to>
                                    </p:set>
                                    <p:animEffect transition="in" filter="fade">
                                      <p:cBhvr>
                                        <p:cTn id="14" dur="1000"/>
                                        <p:tgtEl>
                                          <p:spTgt spid="25"/>
                                        </p:tgtEl>
                                      </p:cBhvr>
                                    </p:animEffect>
                                    <p:anim calcmode="lin" valueType="num">
                                      <p:cBhvr>
                                        <p:cTn id="15" dur="1000" fill="hold"/>
                                        <p:tgtEl>
                                          <p:spTgt spid="25"/>
                                        </p:tgtEl>
                                        <p:attrNameLst>
                                          <p:attrName>ppt_x</p:attrName>
                                        </p:attrNameLst>
                                      </p:cBhvr>
                                      <p:tavLst>
                                        <p:tav tm="0">
                                          <p:val>
                                            <p:strVal val="#ppt_x"/>
                                          </p:val>
                                        </p:tav>
                                        <p:tav tm="100000">
                                          <p:val>
                                            <p:strVal val="#ppt_x"/>
                                          </p:val>
                                        </p:tav>
                                      </p:tavLst>
                                    </p:anim>
                                    <p:anim calcmode="lin" valueType="num">
                                      <p:cBhvr>
                                        <p:cTn id="16"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66121F"/>
        </a:solidFill>
        <a:effectLst/>
      </p:bgPr>
    </p:bg>
    <p:spTree>
      <p:nvGrpSpPr>
        <p:cNvPr id="1" name=""/>
        <p:cNvGrpSpPr/>
        <p:nvPr/>
      </p:nvGrpSpPr>
      <p:grpSpPr>
        <a:xfrm>
          <a:off x="0" y="0"/>
          <a:ext cx="0" cy="0"/>
          <a:chOff x="0" y="0"/>
          <a:chExt cx="0" cy="0"/>
        </a:xfrm>
      </p:grpSpPr>
      <p:sp>
        <p:nvSpPr>
          <p:cNvPr id="2" name="Freeform 2"/>
          <p:cNvSpPr/>
          <p:nvPr/>
        </p:nvSpPr>
        <p:spPr>
          <a:xfrm rot="324124">
            <a:off x="2326462" y="-700810"/>
            <a:ext cx="13970736" cy="11231418"/>
          </a:xfrm>
          <a:custGeom>
            <a:avLst/>
            <a:gdLst/>
            <a:ahLst/>
            <a:cxnLst/>
            <a:rect l="l" t="t" r="r" b="b"/>
            <a:pathLst>
              <a:path w="12196396" h="10803493">
                <a:moveTo>
                  <a:pt x="0" y="0"/>
                </a:moveTo>
                <a:lnTo>
                  <a:pt x="12196396" y="0"/>
                </a:lnTo>
                <a:lnTo>
                  <a:pt x="12196396" y="10803492"/>
                </a:lnTo>
                <a:lnTo>
                  <a:pt x="0" y="10803492"/>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18" name="TextBox 17"/>
          <p:cNvSpPr txBox="1"/>
          <p:nvPr/>
        </p:nvSpPr>
        <p:spPr>
          <a:xfrm>
            <a:off x="7467600" y="4000500"/>
            <a:ext cx="4114800" cy="1631216"/>
          </a:xfrm>
          <a:prstGeom prst="rect">
            <a:avLst/>
          </a:prstGeom>
          <a:noFill/>
        </p:spPr>
        <p:txBody>
          <a:bodyPr wrap="square" rtlCol="0">
            <a:spAutoFit/>
          </a:bodyPr>
          <a:lstStyle/>
          <a:p>
            <a:pPr algn="ctr"/>
            <a:r>
              <a:rPr lang="en-US" sz="10000" dirty="0" smtClean="0">
                <a:solidFill>
                  <a:schemeClr val="bg1"/>
                </a:solidFill>
                <a:latin typeface="Muli Regular" panose="020B0604020202020204" charset="0"/>
              </a:rPr>
              <a:t>DEMO</a:t>
            </a:r>
            <a:endParaRPr lang="en-US" sz="10000" dirty="0">
              <a:solidFill>
                <a:schemeClr val="bg1"/>
              </a:solidFill>
              <a:latin typeface="Muli Regular" panose="020B0604020202020204" charset="0"/>
            </a:endParaRPr>
          </a:p>
        </p:txBody>
      </p:sp>
    </p:spTree>
  </p:cSld>
  <p:clrMapOvr>
    <a:masterClrMapping/>
  </p:clrMapOvr>
  <p:transition spd="slow">
    <p:wip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5" name="AutoShape 25"/>
          <p:cNvSpPr/>
          <p:nvPr/>
        </p:nvSpPr>
        <p:spPr>
          <a:xfrm rot="-5400000">
            <a:off x="4781418" y="5138738"/>
            <a:ext cx="8229600" cy="0"/>
          </a:xfrm>
          <a:prstGeom prst="line">
            <a:avLst/>
          </a:prstGeom>
          <a:ln w="9525" cap="flat">
            <a:solidFill>
              <a:srgbClr val="1B1B19"/>
            </a:solidFill>
            <a:prstDash val="solid"/>
            <a:headEnd type="none" w="sm" len="sm"/>
            <a:tailEnd type="none" w="sm" len="sm"/>
          </a:ln>
        </p:spPr>
      </p:sp>
      <p:grpSp>
        <p:nvGrpSpPr>
          <p:cNvPr id="27" name="Group 27"/>
          <p:cNvGrpSpPr/>
          <p:nvPr/>
        </p:nvGrpSpPr>
        <p:grpSpPr>
          <a:xfrm>
            <a:off x="609600" y="1403719"/>
            <a:ext cx="7772400" cy="6221167"/>
            <a:chOff x="0" y="133350"/>
            <a:chExt cx="8456427" cy="4272021"/>
          </a:xfrm>
        </p:grpSpPr>
        <p:sp>
          <p:nvSpPr>
            <p:cNvPr id="28" name="TextBox 28"/>
            <p:cNvSpPr txBox="1"/>
            <p:nvPr/>
          </p:nvSpPr>
          <p:spPr>
            <a:xfrm>
              <a:off x="0" y="133350"/>
              <a:ext cx="8456427" cy="1981382"/>
            </a:xfrm>
            <a:prstGeom prst="rect">
              <a:avLst/>
            </a:prstGeom>
          </p:spPr>
          <p:txBody>
            <a:bodyPr lIns="0" tIns="0" rIns="0" bIns="0" rtlCol="0" anchor="t">
              <a:spAutoFit/>
            </a:bodyPr>
            <a:lstStyle/>
            <a:p>
              <a:pPr marL="0" lvl="0" indent="0">
                <a:lnSpc>
                  <a:spcPts val="7500"/>
                </a:lnSpc>
              </a:pPr>
              <a:r>
                <a:rPr lang="vi-VN" sz="7500" dirty="0">
                  <a:solidFill>
                    <a:srgbClr val="1B1B19"/>
                  </a:solidFill>
                  <a:latin typeface="Muli Regular"/>
                </a:rPr>
                <a:t>S</a:t>
              </a:r>
              <a:r>
                <a:rPr lang="en-US" sz="7500" dirty="0" smtClean="0">
                  <a:solidFill>
                    <a:srgbClr val="1B1B19"/>
                  </a:solidFill>
                  <a:latin typeface="Muli Regular"/>
                </a:rPr>
                <a:t>o </a:t>
              </a:r>
              <a:r>
                <a:rPr lang="en-US" sz="7500" dirty="0" err="1" smtClean="0">
                  <a:solidFill>
                    <a:srgbClr val="1B1B19"/>
                  </a:solidFill>
                  <a:latin typeface="Muli Regular"/>
                </a:rPr>
                <a:t>sánh</a:t>
              </a:r>
              <a:r>
                <a:rPr lang="en-US" sz="7500" dirty="0" smtClean="0">
                  <a:solidFill>
                    <a:srgbClr val="1B1B19"/>
                  </a:solidFill>
                  <a:latin typeface="Muli Regular"/>
                </a:rPr>
                <a:t> </a:t>
              </a:r>
              <a:r>
                <a:rPr lang="en-US" sz="7500" dirty="0" err="1" smtClean="0">
                  <a:solidFill>
                    <a:srgbClr val="1B1B19"/>
                  </a:solidFill>
                  <a:latin typeface="Muli Regular"/>
                </a:rPr>
                <a:t>các</a:t>
              </a:r>
              <a:r>
                <a:rPr lang="en-US" sz="7500" dirty="0" smtClean="0">
                  <a:solidFill>
                    <a:srgbClr val="1B1B19"/>
                  </a:solidFill>
                  <a:latin typeface="Muli Regular"/>
                </a:rPr>
                <a:t> </a:t>
              </a:r>
              <a:r>
                <a:rPr lang="en-US" sz="7500" dirty="0" err="1" smtClean="0">
                  <a:solidFill>
                    <a:srgbClr val="1B1B19"/>
                  </a:solidFill>
                  <a:latin typeface="Muli Regular"/>
                </a:rPr>
                <a:t>chiến</a:t>
              </a:r>
              <a:r>
                <a:rPr lang="en-US" sz="7500" dirty="0" smtClean="0">
                  <a:solidFill>
                    <a:srgbClr val="1B1B19"/>
                  </a:solidFill>
                  <a:latin typeface="Muli Regular"/>
                </a:rPr>
                <a:t> </a:t>
              </a:r>
              <a:r>
                <a:rPr lang="en-US" sz="7500" dirty="0" err="1" smtClean="0">
                  <a:solidFill>
                    <a:srgbClr val="1B1B19"/>
                  </a:solidFill>
                  <a:latin typeface="Muli Regular"/>
                </a:rPr>
                <a:t>lược</a:t>
              </a:r>
              <a:r>
                <a:rPr lang="en-US" sz="7500" dirty="0" smtClean="0">
                  <a:solidFill>
                    <a:srgbClr val="1B1B19"/>
                  </a:solidFill>
                  <a:latin typeface="Muli Regular"/>
                </a:rPr>
                <a:t> </a:t>
              </a:r>
              <a:r>
                <a:rPr lang="en-US" sz="7500" dirty="0" err="1" smtClean="0">
                  <a:solidFill>
                    <a:srgbClr val="1B1B19"/>
                  </a:solidFill>
                  <a:latin typeface="Muli Regular"/>
                </a:rPr>
                <a:t>học</a:t>
              </a:r>
              <a:r>
                <a:rPr lang="en-US" sz="7500" dirty="0" smtClean="0">
                  <a:solidFill>
                    <a:srgbClr val="1B1B19"/>
                  </a:solidFill>
                  <a:latin typeface="Muli Regular"/>
                </a:rPr>
                <a:t> </a:t>
              </a:r>
              <a:r>
                <a:rPr lang="en-US" sz="7500" dirty="0" err="1" smtClean="0">
                  <a:solidFill>
                    <a:srgbClr val="1B1B19"/>
                  </a:solidFill>
                  <a:latin typeface="Muli Regular"/>
                </a:rPr>
                <a:t>tăng</a:t>
              </a:r>
              <a:r>
                <a:rPr lang="en-US" sz="7500" dirty="0" smtClean="0">
                  <a:solidFill>
                    <a:srgbClr val="1B1B19"/>
                  </a:solidFill>
                  <a:latin typeface="Muli Regular"/>
                </a:rPr>
                <a:t> </a:t>
              </a:r>
              <a:r>
                <a:rPr lang="en-US" sz="7500" dirty="0" err="1" smtClean="0">
                  <a:solidFill>
                    <a:srgbClr val="1B1B19"/>
                  </a:solidFill>
                  <a:latin typeface="Muli Regular"/>
                </a:rPr>
                <a:t>cường</a:t>
              </a:r>
              <a:endParaRPr lang="en-US" sz="7500" dirty="0">
                <a:solidFill>
                  <a:srgbClr val="1B1B19"/>
                </a:solidFill>
                <a:latin typeface="Muli Regular"/>
              </a:endParaRPr>
            </a:p>
          </p:txBody>
        </p:sp>
        <p:sp>
          <p:nvSpPr>
            <p:cNvPr id="29" name="TextBox 29"/>
            <p:cNvSpPr txBox="1"/>
            <p:nvPr/>
          </p:nvSpPr>
          <p:spPr>
            <a:xfrm>
              <a:off x="1" y="2512097"/>
              <a:ext cx="8456426" cy="1877603"/>
            </a:xfrm>
            <a:prstGeom prst="rect">
              <a:avLst/>
            </a:prstGeom>
          </p:spPr>
          <p:txBody>
            <a:bodyPr lIns="0" tIns="0" rIns="0" bIns="0" rtlCol="0" anchor="t">
              <a:spAutoFit/>
            </a:bodyPr>
            <a:lstStyle/>
            <a:p>
              <a:pPr>
                <a:lnSpc>
                  <a:spcPts val="3640"/>
                </a:lnSpc>
              </a:pPr>
              <a:r>
                <a:rPr lang="vi-VN" sz="2600" dirty="0">
                  <a:solidFill>
                    <a:srgbClr val="66121F"/>
                  </a:solidFill>
                  <a:latin typeface="Muli Regular Bold"/>
                </a:rPr>
                <a:t>So sánh 4 chiến lược học tăng cường bao gồm Deep Q-Learning, Deep Q-Network, Navie Actor-Critic và Reinforce với dữ liệu so sánh là vận tốc trung bình của tất cả các phương tiện sau một lần thử nghiệm tại từng thời điểm trong 23000 bước thời gian mô phỏng</a:t>
              </a:r>
              <a:r>
                <a:rPr lang="en-US" sz="2600" dirty="0" smtClean="0">
                  <a:solidFill>
                    <a:srgbClr val="66121F"/>
                  </a:solidFill>
                  <a:latin typeface="Muli Regular Bold"/>
                </a:rPr>
                <a:t>.</a:t>
              </a:r>
              <a:endParaRPr lang="en-US" sz="2600" dirty="0">
                <a:solidFill>
                  <a:srgbClr val="66121F"/>
                </a:solidFill>
                <a:latin typeface="Muli Regular Bold"/>
              </a:endParaRPr>
            </a:p>
          </p:txBody>
        </p:sp>
        <p:sp>
          <p:nvSpPr>
            <p:cNvPr id="30" name="TextBox 30"/>
            <p:cNvSpPr txBox="1"/>
            <p:nvPr/>
          </p:nvSpPr>
          <p:spPr>
            <a:xfrm>
              <a:off x="0" y="3943535"/>
              <a:ext cx="8456427" cy="461836"/>
            </a:xfrm>
            <a:prstGeom prst="rect">
              <a:avLst/>
            </a:prstGeom>
          </p:spPr>
          <p:txBody>
            <a:bodyPr lIns="0" tIns="0" rIns="0" bIns="0" rtlCol="0" anchor="t">
              <a:spAutoFit/>
            </a:bodyPr>
            <a:lstStyle/>
            <a:p>
              <a:pPr marL="237489" lvl="1">
                <a:lnSpc>
                  <a:spcPts val="2859"/>
                </a:lnSpc>
              </a:pPr>
              <a:endParaRPr lang="en-US" sz="2199" dirty="0">
                <a:solidFill>
                  <a:srgbClr val="1B1B19"/>
                </a:solidFill>
                <a:latin typeface="Muli Regular"/>
              </a:endParaRPr>
            </a:p>
          </p:txBody>
        </p:sp>
      </p:grpSp>
      <p:pic>
        <p:nvPicPr>
          <p:cNvPr id="35" name="Content Placeholder 3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677400" y="2781300"/>
            <a:ext cx="7865057" cy="5535193"/>
          </a:xfrm>
          <a:prstGeom prst="rect">
            <a:avLst/>
          </a:prstGeom>
          <a:ln>
            <a:noFill/>
          </a:ln>
          <a:effectLst>
            <a:outerShdw blurRad="292100" dist="139700" dir="2700000" algn="tl" rotWithShape="0">
              <a:srgbClr val="333333">
                <a:alpha val="65000"/>
              </a:srgbClr>
            </a:outerShdw>
          </a:effectLst>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66121F"/>
        </a:solidFill>
        <a:effectLst/>
      </p:bgPr>
    </p:bg>
    <p:spTree>
      <p:nvGrpSpPr>
        <p:cNvPr id="1" name=""/>
        <p:cNvGrpSpPr/>
        <p:nvPr/>
      </p:nvGrpSpPr>
      <p:grpSpPr>
        <a:xfrm>
          <a:off x="0" y="0"/>
          <a:ext cx="0" cy="0"/>
          <a:chOff x="0" y="0"/>
          <a:chExt cx="0" cy="0"/>
        </a:xfrm>
      </p:grpSpPr>
      <p:sp>
        <p:nvSpPr>
          <p:cNvPr id="2" name="TextBox 2"/>
          <p:cNvSpPr txBox="1"/>
          <p:nvPr/>
        </p:nvSpPr>
        <p:spPr>
          <a:xfrm>
            <a:off x="1298805" y="1849320"/>
            <a:ext cx="15690390" cy="961802"/>
          </a:xfrm>
          <a:prstGeom prst="rect">
            <a:avLst/>
          </a:prstGeom>
        </p:spPr>
        <p:txBody>
          <a:bodyPr lIns="0" tIns="0" rIns="0" bIns="0" rtlCol="0" anchor="t">
            <a:spAutoFit/>
          </a:bodyPr>
          <a:lstStyle/>
          <a:p>
            <a:pPr marL="0" lvl="0" indent="0" algn="ctr">
              <a:lnSpc>
                <a:spcPts val="7500"/>
              </a:lnSpc>
            </a:pPr>
            <a:r>
              <a:rPr lang="en-US" sz="7500" dirty="0" err="1" smtClean="0">
                <a:solidFill>
                  <a:srgbClr val="F4F4F4"/>
                </a:solidFill>
                <a:latin typeface="Muli Regular"/>
              </a:rPr>
              <a:t>Kết</a:t>
            </a:r>
            <a:r>
              <a:rPr lang="en-US" sz="7500" dirty="0" smtClean="0">
                <a:solidFill>
                  <a:srgbClr val="F4F4F4"/>
                </a:solidFill>
                <a:latin typeface="Muli Regular"/>
              </a:rPr>
              <a:t> </a:t>
            </a:r>
            <a:r>
              <a:rPr lang="en-US" sz="7500" dirty="0" err="1">
                <a:solidFill>
                  <a:srgbClr val="F4F4F4"/>
                </a:solidFill>
                <a:latin typeface="Muli Regular"/>
              </a:rPr>
              <a:t>luận</a:t>
            </a:r>
            <a:endParaRPr lang="en-US" sz="7500" dirty="0">
              <a:solidFill>
                <a:srgbClr val="F4F4F4"/>
              </a:solidFill>
              <a:latin typeface="Muli Regular"/>
            </a:endParaRPr>
          </a:p>
        </p:txBody>
      </p:sp>
      <p:grpSp>
        <p:nvGrpSpPr>
          <p:cNvPr id="3" name="Group 3"/>
          <p:cNvGrpSpPr/>
          <p:nvPr/>
        </p:nvGrpSpPr>
        <p:grpSpPr>
          <a:xfrm>
            <a:off x="1752600" y="3342879"/>
            <a:ext cx="5557526" cy="4874226"/>
            <a:chOff x="0" y="0"/>
            <a:chExt cx="6474969" cy="6498969"/>
          </a:xfrm>
        </p:grpSpPr>
        <p:sp>
          <p:nvSpPr>
            <p:cNvPr id="4" name="AutoShape 4"/>
            <p:cNvSpPr/>
            <p:nvPr/>
          </p:nvSpPr>
          <p:spPr>
            <a:xfrm>
              <a:off x="160364" y="0"/>
              <a:ext cx="6154243" cy="0"/>
            </a:xfrm>
            <a:prstGeom prst="line">
              <a:avLst/>
            </a:prstGeom>
            <a:ln w="12700" cap="flat">
              <a:solidFill>
                <a:srgbClr val="E15269"/>
              </a:solidFill>
              <a:prstDash val="solid"/>
              <a:headEnd type="none" w="sm" len="sm"/>
              <a:tailEnd type="none" w="sm" len="sm"/>
            </a:ln>
          </p:spPr>
        </p:sp>
        <p:sp>
          <p:nvSpPr>
            <p:cNvPr id="5" name="TextBox 5"/>
            <p:cNvSpPr txBox="1"/>
            <p:nvPr/>
          </p:nvSpPr>
          <p:spPr>
            <a:xfrm>
              <a:off x="160363" y="398603"/>
              <a:ext cx="6154245" cy="567933"/>
            </a:xfrm>
            <a:prstGeom prst="rect">
              <a:avLst/>
            </a:prstGeom>
          </p:spPr>
          <p:txBody>
            <a:bodyPr lIns="0" tIns="0" rIns="0" bIns="0" rtlCol="0" anchor="t">
              <a:spAutoFit/>
            </a:bodyPr>
            <a:lstStyle/>
            <a:p>
              <a:pPr marL="0" lvl="0" indent="0" algn="ctr">
                <a:lnSpc>
                  <a:spcPts val="3640"/>
                </a:lnSpc>
              </a:pPr>
              <a:r>
                <a:rPr lang="en-US" sz="2600" dirty="0" err="1" smtClean="0">
                  <a:solidFill>
                    <a:srgbClr val="E15269"/>
                  </a:solidFill>
                  <a:latin typeface="Muli Regular Bold"/>
                </a:rPr>
                <a:t>Kết</a:t>
              </a:r>
              <a:r>
                <a:rPr lang="en-US" sz="2600" dirty="0" smtClean="0">
                  <a:solidFill>
                    <a:srgbClr val="E15269"/>
                  </a:solidFill>
                  <a:latin typeface="Muli Regular Bold"/>
                </a:rPr>
                <a:t> </a:t>
              </a:r>
              <a:r>
                <a:rPr lang="en-US" sz="2600" dirty="0" err="1" smtClean="0">
                  <a:solidFill>
                    <a:srgbClr val="E15269"/>
                  </a:solidFill>
                  <a:latin typeface="Muli Regular Bold"/>
                </a:rPr>
                <a:t>quả</a:t>
              </a:r>
              <a:r>
                <a:rPr lang="en-US" sz="2600" dirty="0" smtClean="0">
                  <a:solidFill>
                    <a:srgbClr val="E15269"/>
                  </a:solidFill>
                  <a:latin typeface="Muli Regular Bold"/>
                </a:rPr>
                <a:t> </a:t>
              </a:r>
              <a:r>
                <a:rPr lang="en-US" sz="2600" dirty="0" err="1" smtClean="0">
                  <a:solidFill>
                    <a:srgbClr val="E15269"/>
                  </a:solidFill>
                  <a:latin typeface="Muli Regular Bold"/>
                </a:rPr>
                <a:t>đạt</a:t>
              </a:r>
              <a:r>
                <a:rPr lang="en-US" sz="2600" dirty="0" smtClean="0">
                  <a:solidFill>
                    <a:srgbClr val="E15269"/>
                  </a:solidFill>
                  <a:latin typeface="Muli Regular Bold"/>
                </a:rPr>
                <a:t> </a:t>
              </a:r>
              <a:r>
                <a:rPr lang="en-US" sz="2600" dirty="0" err="1" smtClean="0">
                  <a:solidFill>
                    <a:srgbClr val="E15269"/>
                  </a:solidFill>
                  <a:latin typeface="Muli Regular Bold"/>
                </a:rPr>
                <a:t>được</a:t>
              </a:r>
              <a:r>
                <a:rPr lang="en-US" sz="2600" dirty="0">
                  <a:solidFill>
                    <a:srgbClr val="E15269"/>
                  </a:solidFill>
                  <a:latin typeface="Muli Regular Bold"/>
                </a:rPr>
                <a:t>:</a:t>
              </a:r>
            </a:p>
          </p:txBody>
        </p:sp>
        <p:sp>
          <p:nvSpPr>
            <p:cNvPr id="6" name="TextBox 6"/>
            <p:cNvSpPr txBox="1"/>
            <p:nvPr/>
          </p:nvSpPr>
          <p:spPr>
            <a:xfrm>
              <a:off x="0" y="1343368"/>
              <a:ext cx="6474969" cy="5155601"/>
            </a:xfrm>
            <a:prstGeom prst="rect">
              <a:avLst/>
            </a:prstGeom>
          </p:spPr>
          <p:txBody>
            <a:bodyPr lIns="0" tIns="0" rIns="0" bIns="0" rtlCol="0" anchor="t">
              <a:spAutoFit/>
            </a:bodyPr>
            <a:lstStyle/>
            <a:p>
              <a:pPr marL="342900" indent="-342900" algn="just">
                <a:lnSpc>
                  <a:spcPct val="150000"/>
                </a:lnSpc>
                <a:buFont typeface="Wingdings" panose="05000000000000000000" pitchFamily="2" charset="2"/>
                <a:buChar char="ü"/>
              </a:pPr>
              <a:r>
                <a:rPr lang="vi-VN" sz="2125" dirty="0">
                  <a:solidFill>
                    <a:srgbClr val="F4F4F4"/>
                  </a:solidFill>
                  <a:latin typeface="Muli Regular"/>
                </a:rPr>
                <a:t>Áp dụng học tăng cường đa tác tử cho vấn đề tắc nghẽn giao </a:t>
              </a:r>
              <a:r>
                <a:rPr lang="vi-VN" sz="2125" dirty="0" smtClean="0">
                  <a:solidFill>
                    <a:srgbClr val="F4F4F4"/>
                  </a:solidFill>
                  <a:latin typeface="Muli Regular"/>
                </a:rPr>
                <a:t>thông</a:t>
              </a:r>
              <a:endParaRPr lang="en-US" sz="2125" dirty="0" smtClean="0">
                <a:solidFill>
                  <a:srgbClr val="F4F4F4"/>
                </a:solidFill>
                <a:latin typeface="Muli Regular"/>
              </a:endParaRPr>
            </a:p>
            <a:p>
              <a:pPr marL="342900" indent="-342900" algn="just">
                <a:lnSpc>
                  <a:spcPct val="150000"/>
                </a:lnSpc>
                <a:buFont typeface="Wingdings" panose="05000000000000000000" pitchFamily="2" charset="2"/>
                <a:buChar char="ü"/>
              </a:pPr>
              <a:r>
                <a:rPr lang="vi-VN" sz="2125" dirty="0">
                  <a:solidFill>
                    <a:srgbClr val="F4F4F4"/>
                  </a:solidFill>
                  <a:latin typeface="Muli Regular"/>
                </a:rPr>
                <a:t>Triển khai cài đặt thành công thuật toán REINFORCE cho mô hình bài toán giảm ùn tắc giao thông trên đường cao tốc trên nền tảng </a:t>
              </a:r>
              <a:r>
                <a:rPr lang="vi-VN" sz="2125" dirty="0" smtClean="0">
                  <a:solidFill>
                    <a:srgbClr val="F4F4F4"/>
                  </a:solidFill>
                  <a:latin typeface="Muli Regular"/>
                </a:rPr>
                <a:t>NetLogo</a:t>
              </a:r>
              <a:endParaRPr lang="en-US" sz="2125" dirty="0" smtClean="0">
                <a:solidFill>
                  <a:srgbClr val="F4F4F4"/>
                </a:solidFill>
                <a:latin typeface="Muli Regular"/>
              </a:endParaRPr>
            </a:p>
            <a:p>
              <a:pPr marL="342900" indent="-342900" algn="just">
                <a:lnSpc>
                  <a:spcPct val="150000"/>
                </a:lnSpc>
                <a:buFont typeface="Wingdings" panose="05000000000000000000" pitchFamily="2" charset="2"/>
                <a:buChar char="ü"/>
              </a:pPr>
              <a:r>
                <a:rPr lang="vi-VN" sz="2125" dirty="0">
                  <a:solidFill>
                    <a:srgbClr val="F4F4F4"/>
                  </a:solidFill>
                  <a:latin typeface="Muli Regular"/>
                </a:rPr>
                <a:t>Đưa ra các đánh giá về kết quả của thuật toán Reinforce trong bài toán này</a:t>
              </a:r>
              <a:endParaRPr lang="en-US" sz="2125" dirty="0">
                <a:solidFill>
                  <a:srgbClr val="F4F4F4"/>
                </a:solidFill>
                <a:latin typeface="Muli Regular"/>
              </a:endParaRPr>
            </a:p>
          </p:txBody>
        </p:sp>
      </p:grpSp>
      <p:grpSp>
        <p:nvGrpSpPr>
          <p:cNvPr id="7" name="Group 7"/>
          <p:cNvGrpSpPr/>
          <p:nvPr/>
        </p:nvGrpSpPr>
        <p:grpSpPr>
          <a:xfrm>
            <a:off x="0" y="8748863"/>
            <a:ext cx="18288000" cy="3076275"/>
            <a:chOff x="0" y="0"/>
            <a:chExt cx="24384000" cy="4101699"/>
          </a:xfrm>
        </p:grpSpPr>
        <p:sp>
          <p:nvSpPr>
            <p:cNvPr id="8" name="Freeform 8"/>
            <p:cNvSpPr/>
            <p:nvPr/>
          </p:nvSpPr>
          <p:spPr>
            <a:xfrm>
              <a:off x="0" y="0"/>
              <a:ext cx="8128000" cy="4101699"/>
            </a:xfrm>
            <a:custGeom>
              <a:avLst/>
              <a:gdLst/>
              <a:ahLst/>
              <a:cxnLst/>
              <a:rect l="l" t="t" r="r" b="b"/>
              <a:pathLst>
                <a:path w="8128000" h="4101699">
                  <a:moveTo>
                    <a:pt x="0" y="0"/>
                  </a:moveTo>
                  <a:lnTo>
                    <a:pt x="8128000" y="0"/>
                  </a:lnTo>
                  <a:lnTo>
                    <a:pt x="8128000" y="4101699"/>
                  </a:lnTo>
                  <a:lnTo>
                    <a:pt x="0" y="4101699"/>
                  </a:lnTo>
                  <a:lnTo>
                    <a:pt x="0" y="0"/>
                  </a:lnTo>
                  <a:close/>
                </a:path>
              </a:pathLst>
            </a:custGeom>
            <a:blipFill>
              <a:blip r:embed="rId2">
                <a:alphaModFix amt="39000"/>
                <a:extLst>
                  <a:ext uri="{96DAC541-7B7A-43D3-8B79-37D633B846F1}">
                    <asvg:svgBlip xmlns="" xmlns:asvg="http://schemas.microsoft.com/office/drawing/2016/SVG/main" r:embed="rId3"/>
                  </a:ext>
                </a:extLst>
              </a:blip>
              <a:stretch>
                <a:fillRect/>
              </a:stretch>
            </a:blipFill>
          </p:spPr>
        </p:sp>
        <p:sp>
          <p:nvSpPr>
            <p:cNvPr id="9" name="Freeform 9"/>
            <p:cNvSpPr/>
            <p:nvPr/>
          </p:nvSpPr>
          <p:spPr>
            <a:xfrm>
              <a:off x="8128000" y="0"/>
              <a:ext cx="8128000" cy="4101699"/>
            </a:xfrm>
            <a:custGeom>
              <a:avLst/>
              <a:gdLst/>
              <a:ahLst/>
              <a:cxnLst/>
              <a:rect l="l" t="t" r="r" b="b"/>
              <a:pathLst>
                <a:path w="8128000" h="4101699">
                  <a:moveTo>
                    <a:pt x="0" y="0"/>
                  </a:moveTo>
                  <a:lnTo>
                    <a:pt x="8128000" y="0"/>
                  </a:lnTo>
                  <a:lnTo>
                    <a:pt x="8128000" y="4101699"/>
                  </a:lnTo>
                  <a:lnTo>
                    <a:pt x="0" y="4101699"/>
                  </a:lnTo>
                  <a:lnTo>
                    <a:pt x="0" y="0"/>
                  </a:lnTo>
                  <a:close/>
                </a:path>
              </a:pathLst>
            </a:custGeom>
            <a:blipFill>
              <a:blip r:embed="rId2">
                <a:alphaModFix amt="39000"/>
                <a:extLst>
                  <a:ext uri="{96DAC541-7B7A-43D3-8B79-37D633B846F1}">
                    <asvg:svgBlip xmlns="" xmlns:asvg="http://schemas.microsoft.com/office/drawing/2016/SVG/main" r:embed="rId3"/>
                  </a:ext>
                </a:extLst>
              </a:blip>
              <a:stretch>
                <a:fillRect/>
              </a:stretch>
            </a:blipFill>
          </p:spPr>
        </p:sp>
        <p:sp>
          <p:nvSpPr>
            <p:cNvPr id="10" name="Freeform 10"/>
            <p:cNvSpPr/>
            <p:nvPr/>
          </p:nvSpPr>
          <p:spPr>
            <a:xfrm>
              <a:off x="16256000" y="0"/>
              <a:ext cx="8128000" cy="4101699"/>
            </a:xfrm>
            <a:custGeom>
              <a:avLst/>
              <a:gdLst/>
              <a:ahLst/>
              <a:cxnLst/>
              <a:rect l="l" t="t" r="r" b="b"/>
              <a:pathLst>
                <a:path w="8128000" h="4101699">
                  <a:moveTo>
                    <a:pt x="0" y="0"/>
                  </a:moveTo>
                  <a:lnTo>
                    <a:pt x="8128000" y="0"/>
                  </a:lnTo>
                  <a:lnTo>
                    <a:pt x="8128000" y="4101699"/>
                  </a:lnTo>
                  <a:lnTo>
                    <a:pt x="0" y="4101699"/>
                  </a:lnTo>
                  <a:lnTo>
                    <a:pt x="0" y="0"/>
                  </a:lnTo>
                  <a:close/>
                </a:path>
              </a:pathLst>
            </a:custGeom>
            <a:blipFill>
              <a:blip r:embed="rId2">
                <a:alphaModFix amt="39000"/>
                <a:extLst>
                  <a:ext uri="{96DAC541-7B7A-43D3-8B79-37D633B846F1}">
                    <asvg:svgBlip xmlns="" xmlns:asvg="http://schemas.microsoft.com/office/drawing/2016/SVG/main" r:embed="rId3"/>
                  </a:ext>
                </a:extLst>
              </a:blip>
              <a:stretch>
                <a:fillRect/>
              </a:stretch>
            </a:blipFill>
          </p:spPr>
        </p:sp>
      </p:grpSp>
      <p:grpSp>
        <p:nvGrpSpPr>
          <p:cNvPr id="11" name="Group 11"/>
          <p:cNvGrpSpPr/>
          <p:nvPr/>
        </p:nvGrpSpPr>
        <p:grpSpPr>
          <a:xfrm>
            <a:off x="11353800" y="3342879"/>
            <a:ext cx="4899181" cy="4102110"/>
            <a:chOff x="0" y="0"/>
            <a:chExt cx="6532241" cy="4760571"/>
          </a:xfrm>
        </p:grpSpPr>
        <p:sp>
          <p:nvSpPr>
            <p:cNvPr id="12" name="AutoShape 12"/>
            <p:cNvSpPr/>
            <p:nvPr/>
          </p:nvSpPr>
          <p:spPr>
            <a:xfrm>
              <a:off x="189000" y="0"/>
              <a:ext cx="6154243" cy="0"/>
            </a:xfrm>
            <a:prstGeom prst="line">
              <a:avLst/>
            </a:prstGeom>
            <a:ln w="12700" cap="flat">
              <a:solidFill>
                <a:srgbClr val="E15269"/>
              </a:solidFill>
              <a:prstDash val="solid"/>
              <a:headEnd type="none" w="sm" len="sm"/>
              <a:tailEnd type="none" w="sm" len="sm"/>
            </a:ln>
          </p:spPr>
        </p:sp>
        <p:sp>
          <p:nvSpPr>
            <p:cNvPr id="13" name="TextBox 13"/>
            <p:cNvSpPr txBox="1"/>
            <p:nvPr/>
          </p:nvSpPr>
          <p:spPr>
            <a:xfrm>
              <a:off x="188999" y="398603"/>
              <a:ext cx="6154245" cy="567933"/>
            </a:xfrm>
            <a:prstGeom prst="rect">
              <a:avLst/>
            </a:prstGeom>
          </p:spPr>
          <p:txBody>
            <a:bodyPr lIns="0" tIns="0" rIns="0" bIns="0" rtlCol="0" anchor="t">
              <a:spAutoFit/>
            </a:bodyPr>
            <a:lstStyle/>
            <a:p>
              <a:pPr marL="0" lvl="0" indent="0" algn="ctr">
                <a:lnSpc>
                  <a:spcPts val="3640"/>
                </a:lnSpc>
              </a:pPr>
              <a:r>
                <a:rPr lang="en-US" sz="2600" dirty="0" err="1" smtClean="0">
                  <a:solidFill>
                    <a:srgbClr val="E15269"/>
                  </a:solidFill>
                  <a:latin typeface="Muli Regular Bold"/>
                </a:rPr>
                <a:t>Phương</a:t>
              </a:r>
              <a:r>
                <a:rPr lang="en-US" sz="2600" dirty="0" smtClean="0">
                  <a:solidFill>
                    <a:srgbClr val="E15269"/>
                  </a:solidFill>
                  <a:latin typeface="Muli Regular Bold"/>
                </a:rPr>
                <a:t> </a:t>
              </a:r>
              <a:r>
                <a:rPr lang="en-US" sz="2600" dirty="0" err="1" smtClean="0">
                  <a:solidFill>
                    <a:srgbClr val="E15269"/>
                  </a:solidFill>
                  <a:latin typeface="Muli Regular Bold"/>
                </a:rPr>
                <a:t>hướng</a:t>
              </a:r>
              <a:r>
                <a:rPr lang="en-US" sz="2600" dirty="0" smtClean="0">
                  <a:solidFill>
                    <a:srgbClr val="E15269"/>
                  </a:solidFill>
                  <a:latin typeface="Muli Regular Bold"/>
                </a:rPr>
                <a:t> </a:t>
              </a:r>
              <a:r>
                <a:rPr lang="en-US" sz="2600" dirty="0" err="1" smtClean="0">
                  <a:solidFill>
                    <a:srgbClr val="E15269"/>
                  </a:solidFill>
                  <a:latin typeface="Muli Regular Bold"/>
                </a:rPr>
                <a:t>phát</a:t>
              </a:r>
              <a:r>
                <a:rPr lang="en-US" sz="2600" dirty="0" smtClean="0">
                  <a:solidFill>
                    <a:srgbClr val="E15269"/>
                  </a:solidFill>
                  <a:latin typeface="Muli Regular Bold"/>
                </a:rPr>
                <a:t> </a:t>
              </a:r>
              <a:r>
                <a:rPr lang="en-US" sz="2600" dirty="0" err="1" smtClean="0">
                  <a:solidFill>
                    <a:srgbClr val="E15269"/>
                  </a:solidFill>
                  <a:latin typeface="Muli Regular Bold"/>
                </a:rPr>
                <a:t>triển</a:t>
              </a:r>
              <a:r>
                <a:rPr lang="en-US" sz="2600" dirty="0">
                  <a:solidFill>
                    <a:srgbClr val="E15269"/>
                  </a:solidFill>
                  <a:latin typeface="Muli Regular Bold"/>
                </a:rPr>
                <a:t>:</a:t>
              </a:r>
            </a:p>
          </p:txBody>
        </p:sp>
        <p:sp>
          <p:nvSpPr>
            <p:cNvPr id="14" name="TextBox 14"/>
            <p:cNvSpPr txBox="1"/>
            <p:nvPr/>
          </p:nvSpPr>
          <p:spPr>
            <a:xfrm>
              <a:off x="0" y="1411710"/>
              <a:ext cx="6532241" cy="3348861"/>
            </a:xfrm>
            <a:prstGeom prst="rect">
              <a:avLst/>
            </a:prstGeom>
          </p:spPr>
          <p:txBody>
            <a:bodyPr lIns="0" tIns="0" rIns="0" bIns="0" rtlCol="0" anchor="t">
              <a:spAutoFit/>
            </a:bodyPr>
            <a:lstStyle/>
            <a:p>
              <a:pPr marL="342900" indent="-342900" algn="just">
                <a:lnSpc>
                  <a:spcPct val="150000"/>
                </a:lnSpc>
                <a:buFont typeface="Wingdings" panose="05000000000000000000" pitchFamily="2" charset="2"/>
                <a:buChar char="ü"/>
              </a:pPr>
              <a:r>
                <a:rPr lang="vi-VN" sz="2125" dirty="0">
                  <a:solidFill>
                    <a:srgbClr val="F4F4F4"/>
                  </a:solidFill>
                  <a:latin typeface="Muli Regular"/>
                </a:rPr>
                <a:t>Cải tiến thuật toán cho thời gian chạy nhanh </a:t>
              </a:r>
              <a:r>
                <a:rPr lang="vi-VN" sz="2125" dirty="0" smtClean="0">
                  <a:solidFill>
                    <a:srgbClr val="F4F4F4"/>
                  </a:solidFill>
                  <a:latin typeface="Muli Regular"/>
                </a:rPr>
                <a:t>hơn</a:t>
              </a:r>
              <a:endParaRPr lang="en-US" sz="2125" dirty="0" smtClean="0">
                <a:solidFill>
                  <a:srgbClr val="F4F4F4"/>
                </a:solidFill>
                <a:latin typeface="Muli Regular"/>
              </a:endParaRPr>
            </a:p>
            <a:p>
              <a:pPr marL="342900" indent="-342900" algn="just">
                <a:lnSpc>
                  <a:spcPct val="150000"/>
                </a:lnSpc>
                <a:buFont typeface="Wingdings" panose="05000000000000000000" pitchFamily="2" charset="2"/>
                <a:buChar char="ü"/>
              </a:pPr>
              <a:r>
                <a:rPr lang="vi-VN" sz="2125" dirty="0">
                  <a:solidFill>
                    <a:srgbClr val="F4F4F4"/>
                  </a:solidFill>
                  <a:latin typeface="Muli Regular"/>
                </a:rPr>
                <a:t>Tìm hiểu và áp dụng thêm các thuật toán học tăng cường khác</a:t>
              </a:r>
            </a:p>
            <a:p>
              <a:pPr marL="342900" indent="-342900" algn="just">
                <a:lnSpc>
                  <a:spcPct val="150000"/>
                </a:lnSpc>
                <a:buFont typeface="Wingdings" panose="05000000000000000000" pitchFamily="2" charset="2"/>
                <a:buChar char="ü"/>
              </a:pPr>
              <a:r>
                <a:rPr lang="vi-VN" sz="2125" dirty="0">
                  <a:solidFill>
                    <a:srgbClr val="F4F4F4"/>
                  </a:solidFill>
                  <a:latin typeface="Muli Regular"/>
                </a:rPr>
                <a:t>Tìm hiểu sâu hơn về nền tảng NetLogo</a:t>
              </a:r>
              <a:endParaRPr lang="en-US" sz="2125" dirty="0">
                <a:solidFill>
                  <a:srgbClr val="F4F4F4"/>
                </a:solidFill>
                <a:latin typeface="Muli Regular"/>
              </a:endParaRPr>
            </a:p>
          </p:txBody>
        </p:sp>
      </p:gr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5" name="TextBox 4"/>
          <p:cNvSpPr txBox="1"/>
          <p:nvPr/>
        </p:nvSpPr>
        <p:spPr>
          <a:xfrm>
            <a:off x="6324600" y="4000500"/>
            <a:ext cx="6248400" cy="1323439"/>
          </a:xfrm>
          <a:prstGeom prst="rect">
            <a:avLst/>
          </a:prstGeom>
          <a:noFill/>
        </p:spPr>
        <p:txBody>
          <a:bodyPr wrap="square" rtlCol="0">
            <a:spAutoFit/>
          </a:bodyPr>
          <a:lstStyle/>
          <a:p>
            <a:pPr algn="ctr"/>
            <a:r>
              <a:rPr lang="en-US" sz="4000" i="1" dirty="0" smtClean="0">
                <a:latin typeface="Bahnschrift SemiBold SemiConden" panose="020B0502040204020203" pitchFamily="34" charset="0"/>
              </a:rPr>
              <a:t>CẢM ƠN THẦY CÔ VÀ MỌI NGƯỜI ĐÃ LẮNG NGHE</a:t>
            </a:r>
            <a:endParaRPr lang="en-US" sz="4000" i="1" dirty="0">
              <a:latin typeface="Bahnschrift SemiBold SemiConden" panose="020B0502040204020203" pitchFamily="34" charset="0"/>
            </a:endParaRPr>
          </a:p>
        </p:txBody>
      </p:sp>
    </p:spTree>
    <p:extLst>
      <p:ext uri="{BB962C8B-B14F-4D97-AF65-F5344CB8AC3E}">
        <p14:creationId xmlns:p14="http://schemas.microsoft.com/office/powerpoint/2010/main" val="77358395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AutoShape 2"/>
          <p:cNvSpPr/>
          <p:nvPr/>
        </p:nvSpPr>
        <p:spPr>
          <a:xfrm rot="1008">
            <a:off x="1007917" y="3393280"/>
            <a:ext cx="16230601" cy="0"/>
          </a:xfrm>
          <a:prstGeom prst="line">
            <a:avLst/>
          </a:prstGeom>
          <a:ln w="9525" cap="flat">
            <a:solidFill>
              <a:srgbClr val="1B1B19"/>
            </a:solidFill>
            <a:prstDash val="solid"/>
            <a:headEnd type="none" w="sm" len="sm"/>
            <a:tailEnd type="none" w="sm" len="sm"/>
          </a:ln>
        </p:spPr>
      </p:sp>
      <p:sp>
        <p:nvSpPr>
          <p:cNvPr id="15" name="TextBox 15"/>
          <p:cNvSpPr txBox="1"/>
          <p:nvPr/>
        </p:nvSpPr>
        <p:spPr>
          <a:xfrm>
            <a:off x="1028700" y="1514419"/>
            <a:ext cx="8115300" cy="1200150"/>
          </a:xfrm>
          <a:prstGeom prst="rect">
            <a:avLst/>
          </a:prstGeom>
        </p:spPr>
        <p:txBody>
          <a:bodyPr lIns="0" tIns="0" rIns="0" bIns="0" rtlCol="0" anchor="t">
            <a:spAutoFit/>
          </a:bodyPr>
          <a:lstStyle/>
          <a:p>
            <a:pPr marL="0" lvl="0" indent="0" algn="l">
              <a:lnSpc>
                <a:spcPts val="9000"/>
              </a:lnSpc>
            </a:pPr>
            <a:r>
              <a:rPr lang="en-US" sz="9000" dirty="0" smtClean="0">
                <a:solidFill>
                  <a:srgbClr val="66121F"/>
                </a:solidFill>
                <a:latin typeface="Muli Regular"/>
              </a:rPr>
              <a:t>NỘI DUNG</a:t>
            </a:r>
            <a:endParaRPr lang="en-US" sz="9000" dirty="0">
              <a:solidFill>
                <a:srgbClr val="66121F"/>
              </a:solidFill>
              <a:latin typeface="Muli Regular"/>
            </a:endParaRPr>
          </a:p>
        </p:txBody>
      </p:sp>
      <p:graphicFrame>
        <p:nvGraphicFramePr>
          <p:cNvPr id="24" name="Diagram 23"/>
          <p:cNvGraphicFramePr/>
          <p:nvPr>
            <p:extLst>
              <p:ext uri="{D42A27DB-BD31-4B8C-83A1-F6EECF244321}">
                <p14:modId xmlns:p14="http://schemas.microsoft.com/office/powerpoint/2010/main" val="554350006"/>
              </p:ext>
            </p:extLst>
          </p:nvPr>
        </p:nvGraphicFramePr>
        <p:xfrm>
          <a:off x="1056409" y="3695700"/>
          <a:ext cx="13182600" cy="5791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4" grpId="0">
        <p:bldAsOne/>
      </p:bldGraphic>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66121F"/>
        </a:solidFill>
        <a:effectLst/>
      </p:bgPr>
    </p:bg>
    <p:spTree>
      <p:nvGrpSpPr>
        <p:cNvPr id="1" name=""/>
        <p:cNvGrpSpPr/>
        <p:nvPr/>
      </p:nvGrpSpPr>
      <p:grpSpPr>
        <a:xfrm>
          <a:off x="0" y="0"/>
          <a:ext cx="0" cy="0"/>
          <a:chOff x="0" y="0"/>
          <a:chExt cx="0" cy="0"/>
        </a:xfrm>
      </p:grpSpPr>
      <p:grpSp>
        <p:nvGrpSpPr>
          <p:cNvPr id="2" name="Group 2"/>
          <p:cNvGrpSpPr/>
          <p:nvPr/>
        </p:nvGrpSpPr>
        <p:grpSpPr>
          <a:xfrm>
            <a:off x="1066800" y="1943101"/>
            <a:ext cx="8458201" cy="4399322"/>
            <a:chOff x="-232023" y="171451"/>
            <a:chExt cx="12877209" cy="5906609"/>
          </a:xfrm>
        </p:grpSpPr>
        <p:sp>
          <p:nvSpPr>
            <p:cNvPr id="3" name="TextBox 3"/>
            <p:cNvSpPr txBox="1"/>
            <p:nvPr/>
          </p:nvSpPr>
          <p:spPr>
            <a:xfrm>
              <a:off x="3" y="171451"/>
              <a:ext cx="12645183" cy="1538883"/>
            </a:xfrm>
            <a:prstGeom prst="rect">
              <a:avLst/>
            </a:prstGeom>
          </p:spPr>
          <p:txBody>
            <a:bodyPr lIns="0" tIns="0" rIns="0" bIns="0" rtlCol="0" anchor="t">
              <a:spAutoFit/>
            </a:bodyPr>
            <a:lstStyle/>
            <a:p>
              <a:pPr>
                <a:lnSpc>
                  <a:spcPts val="9000"/>
                </a:lnSpc>
              </a:pPr>
              <a:r>
                <a:rPr lang="en-US" sz="9000" dirty="0" err="1">
                  <a:solidFill>
                    <a:srgbClr val="F4F4F4"/>
                  </a:solidFill>
                  <a:latin typeface="Muli Regular"/>
                </a:rPr>
                <a:t>Giới</a:t>
              </a:r>
              <a:r>
                <a:rPr lang="en-US" sz="9000" dirty="0">
                  <a:solidFill>
                    <a:srgbClr val="F4F4F4"/>
                  </a:solidFill>
                  <a:latin typeface="Muli Regular"/>
                </a:rPr>
                <a:t> </a:t>
              </a:r>
              <a:r>
                <a:rPr lang="en-US" sz="9000" dirty="0" err="1" smtClean="0">
                  <a:solidFill>
                    <a:srgbClr val="F4F4F4"/>
                  </a:solidFill>
                  <a:latin typeface="Muli Regular"/>
                </a:rPr>
                <a:t>thiệu</a:t>
              </a:r>
              <a:endParaRPr lang="en-US" sz="9000" dirty="0">
                <a:solidFill>
                  <a:srgbClr val="F4F4F4"/>
                </a:solidFill>
                <a:latin typeface="Muli Regular"/>
              </a:endParaRPr>
            </a:p>
          </p:txBody>
        </p:sp>
        <p:sp>
          <p:nvSpPr>
            <p:cNvPr id="4" name="TextBox 4"/>
            <p:cNvSpPr txBox="1"/>
            <p:nvPr/>
          </p:nvSpPr>
          <p:spPr>
            <a:xfrm>
              <a:off x="-232023" y="2933752"/>
              <a:ext cx="12645183" cy="3144308"/>
            </a:xfrm>
            <a:prstGeom prst="rect">
              <a:avLst/>
            </a:prstGeom>
          </p:spPr>
          <p:txBody>
            <a:bodyPr lIns="0" tIns="0" rIns="0" bIns="0" rtlCol="0" anchor="t">
              <a:spAutoFit/>
            </a:bodyPr>
            <a:lstStyle/>
            <a:p>
              <a:pPr marL="620712" lvl="1" indent="-310356">
                <a:lnSpc>
                  <a:spcPts val="3737"/>
                </a:lnSpc>
                <a:buFont typeface="Arial"/>
                <a:buChar char="•"/>
              </a:pPr>
              <a:r>
                <a:rPr lang="vi-VN" sz="2874" dirty="0">
                  <a:solidFill>
                    <a:srgbClr val="F4F4F4"/>
                  </a:solidFill>
                  <a:latin typeface="Muli Regular"/>
                </a:rPr>
                <a:t>Học tăng cường là một nhánh nhỏ của lĩnh vực trí tuệ nhân tạo, tập trung vào việc phát triển các thuật toán và hệ thống để giúp các đối tượng tự động học cách tương tác với môi trường nhằm đạt được mục tiêu nhất định.</a:t>
              </a:r>
              <a:endParaRPr lang="en-US" sz="2874" dirty="0">
                <a:solidFill>
                  <a:srgbClr val="F4F4F4"/>
                </a:solidFill>
                <a:latin typeface="Muli Regular"/>
              </a:endParaRPr>
            </a:p>
          </p:txBody>
        </p:sp>
        <p:sp>
          <p:nvSpPr>
            <p:cNvPr id="5" name="AutoShape 5"/>
            <p:cNvSpPr/>
            <p:nvPr/>
          </p:nvSpPr>
          <p:spPr>
            <a:xfrm>
              <a:off x="0" y="2114550"/>
              <a:ext cx="12645186" cy="0"/>
            </a:xfrm>
            <a:prstGeom prst="line">
              <a:avLst/>
            </a:prstGeom>
            <a:ln w="12700" cap="flat">
              <a:solidFill>
                <a:srgbClr val="E15269"/>
              </a:solidFill>
              <a:prstDash val="solid"/>
              <a:headEnd type="none" w="sm" len="sm"/>
              <a:tailEnd type="none" w="sm" len="sm"/>
            </a:ln>
          </p:spPr>
        </p:sp>
      </p:gr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58400" y="3695700"/>
            <a:ext cx="7587116" cy="426775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AutoShape 2"/>
          <p:cNvSpPr/>
          <p:nvPr/>
        </p:nvSpPr>
        <p:spPr>
          <a:xfrm rot="-5400000" flipV="1">
            <a:off x="8877301" y="-5181601"/>
            <a:ext cx="0" cy="15468601"/>
          </a:xfrm>
          <a:prstGeom prst="line">
            <a:avLst/>
          </a:prstGeom>
          <a:ln w="9525" cap="flat">
            <a:solidFill>
              <a:srgbClr val="1B1B19"/>
            </a:solidFill>
            <a:prstDash val="solid"/>
            <a:headEnd type="none" w="sm" len="sm"/>
            <a:tailEnd type="none" w="sm" len="sm"/>
          </a:ln>
        </p:spPr>
      </p:sp>
      <p:sp>
        <p:nvSpPr>
          <p:cNvPr id="10" name="TextBox 10"/>
          <p:cNvSpPr txBox="1"/>
          <p:nvPr/>
        </p:nvSpPr>
        <p:spPr>
          <a:xfrm>
            <a:off x="1028700" y="892698"/>
            <a:ext cx="9563100" cy="2496581"/>
          </a:xfrm>
          <a:prstGeom prst="rect">
            <a:avLst/>
          </a:prstGeom>
        </p:spPr>
        <p:txBody>
          <a:bodyPr lIns="0" tIns="0" rIns="0" bIns="0" rtlCol="0" anchor="t">
            <a:spAutoFit/>
          </a:bodyPr>
          <a:lstStyle/>
          <a:p>
            <a:pPr>
              <a:lnSpc>
                <a:spcPts val="10050"/>
              </a:lnSpc>
            </a:pPr>
            <a:r>
              <a:rPr lang="en-US" sz="7500" dirty="0" smtClean="0">
                <a:solidFill>
                  <a:srgbClr val="66121F"/>
                </a:solidFill>
                <a:latin typeface="Muli Regular"/>
              </a:rPr>
              <a:t>ĐỀ TÀI NGHIÊN CỨU</a:t>
            </a:r>
            <a:endParaRPr lang="en-US" sz="7500" dirty="0">
              <a:solidFill>
                <a:srgbClr val="66121F"/>
              </a:solidFill>
              <a:latin typeface="Muli Regular"/>
            </a:endParaRPr>
          </a:p>
        </p:txBody>
      </p:sp>
      <p:pic>
        <p:nvPicPr>
          <p:cNvPr id="14" name="Picture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000" y="3162300"/>
            <a:ext cx="7743716" cy="535986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26913" y="3162300"/>
            <a:ext cx="7484689" cy="533562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transition spd="slow">
    <p:push dir="u"/>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3" name="TextBox 2"/>
          <p:cNvSpPr txBox="1"/>
          <p:nvPr/>
        </p:nvSpPr>
        <p:spPr>
          <a:xfrm>
            <a:off x="914400" y="1409700"/>
            <a:ext cx="8991600" cy="3554819"/>
          </a:xfrm>
          <a:prstGeom prst="rect">
            <a:avLst/>
          </a:prstGeom>
          <a:noFill/>
        </p:spPr>
        <p:txBody>
          <a:bodyPr wrap="square" rtlCol="0">
            <a:spAutoFit/>
          </a:bodyPr>
          <a:lstStyle/>
          <a:p>
            <a:r>
              <a:rPr lang="en-US" sz="7500" dirty="0" smtClean="0">
                <a:solidFill>
                  <a:schemeClr val="bg1"/>
                </a:solidFill>
                <a:latin typeface="Muli Regular" panose="020B0604020202020204" charset="0"/>
              </a:rPr>
              <a:t>TỔNG QUAN VỀ HỌC TĂNG CƯỜNG ĐA TÁC TỬ</a:t>
            </a:r>
            <a:endParaRPr lang="en-US" sz="7500" dirty="0">
              <a:solidFill>
                <a:schemeClr val="bg1"/>
              </a:solidFill>
              <a:latin typeface="Muli Regular" panose="020B0604020202020204" charset="0"/>
            </a:endParaRPr>
          </a:p>
        </p:txBody>
      </p:sp>
    </p:spTree>
    <p:extLst>
      <p:ext uri="{BB962C8B-B14F-4D97-AF65-F5344CB8AC3E}">
        <p14:creationId xmlns:p14="http://schemas.microsoft.com/office/powerpoint/2010/main" val="889589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11" name="AutoShape 11"/>
          <p:cNvSpPr/>
          <p:nvPr/>
        </p:nvSpPr>
        <p:spPr>
          <a:xfrm rot="1008">
            <a:off x="1028697" y="3238483"/>
            <a:ext cx="16230601" cy="0"/>
          </a:xfrm>
          <a:prstGeom prst="line">
            <a:avLst/>
          </a:prstGeom>
          <a:ln w="9525" cap="flat">
            <a:solidFill>
              <a:srgbClr val="1B1B19"/>
            </a:solidFill>
            <a:prstDash val="solid"/>
            <a:headEnd type="none" w="sm" len="sm"/>
            <a:tailEnd type="none" w="sm" len="sm"/>
          </a:ln>
        </p:spPr>
      </p:sp>
      <p:sp>
        <p:nvSpPr>
          <p:cNvPr id="13" name="TextBox 13"/>
          <p:cNvSpPr txBox="1"/>
          <p:nvPr/>
        </p:nvSpPr>
        <p:spPr>
          <a:xfrm>
            <a:off x="838200" y="3989304"/>
            <a:ext cx="7926623" cy="1641475"/>
          </a:xfrm>
          <a:prstGeom prst="rect">
            <a:avLst/>
          </a:prstGeom>
        </p:spPr>
        <p:txBody>
          <a:bodyPr wrap="square" lIns="0" tIns="0" rIns="0" bIns="0" rtlCol="0" anchor="t">
            <a:spAutoFit/>
          </a:bodyPr>
          <a:lstStyle/>
          <a:p>
            <a:pPr marL="539749" lvl="1" indent="-269875">
              <a:lnSpc>
                <a:spcPts val="3249"/>
              </a:lnSpc>
              <a:buFont typeface="Arial"/>
              <a:buChar char="•"/>
            </a:pPr>
            <a:r>
              <a:rPr lang="vi-VN" sz="2499" dirty="0">
                <a:solidFill>
                  <a:srgbClr val="1B1B19"/>
                </a:solidFill>
                <a:latin typeface="Muli Regular"/>
              </a:rPr>
              <a:t>Hệ thống đa tác tử là một hệ thống gồm nhiều tác tử tương tác qua lại với nhau. Mỗi tác tử trong hệ thống đều có thể là một hệ thống đơn lẻ hay một hệ thống đa tác tử nhỏ khác.</a:t>
            </a:r>
            <a:endParaRPr lang="en-US" sz="2499" dirty="0">
              <a:solidFill>
                <a:srgbClr val="1B1B19"/>
              </a:solidFill>
              <a:latin typeface="Muli Regular"/>
            </a:endParaRPr>
          </a:p>
        </p:txBody>
      </p:sp>
      <p:sp>
        <p:nvSpPr>
          <p:cNvPr id="15" name="TextBox 15"/>
          <p:cNvSpPr txBox="1"/>
          <p:nvPr/>
        </p:nvSpPr>
        <p:spPr>
          <a:xfrm>
            <a:off x="1028697" y="1562100"/>
            <a:ext cx="12458703" cy="1154162"/>
          </a:xfrm>
          <a:prstGeom prst="rect">
            <a:avLst/>
          </a:prstGeom>
        </p:spPr>
        <p:txBody>
          <a:bodyPr wrap="square" lIns="0" tIns="0" rIns="0" bIns="0" rtlCol="0" anchor="t">
            <a:spAutoFit/>
          </a:bodyPr>
          <a:lstStyle/>
          <a:p>
            <a:pPr marL="0" lvl="0" indent="0" algn="l">
              <a:lnSpc>
                <a:spcPts val="9000"/>
              </a:lnSpc>
            </a:pPr>
            <a:r>
              <a:rPr lang="en-US" sz="7500" dirty="0" smtClean="0">
                <a:solidFill>
                  <a:srgbClr val="66121F"/>
                </a:solidFill>
                <a:latin typeface="Muli Regular"/>
              </a:rPr>
              <a:t>HỆ THỐNG ĐA TÁC TỬ</a:t>
            </a:r>
            <a:endParaRPr lang="en-US" sz="7500" dirty="0">
              <a:solidFill>
                <a:srgbClr val="66121F"/>
              </a:solidFill>
              <a:latin typeface="Muli Regular"/>
            </a:endParaRPr>
          </a:p>
        </p:txBody>
      </p:sp>
      <p:pic>
        <p:nvPicPr>
          <p:cNvPr id="16" name="Google Shape;163;p17"/>
          <p:cNvPicPr preferRelativeResize="0"/>
          <p:nvPr/>
        </p:nvPicPr>
        <p:blipFill>
          <a:blip r:embed="rId2">
            <a:alphaModFix/>
          </a:blip>
          <a:stretch>
            <a:fillRect/>
          </a:stretch>
        </p:blipFill>
        <p:spPr>
          <a:xfrm>
            <a:off x="9601200" y="3992768"/>
            <a:ext cx="7466800" cy="4285468"/>
          </a:xfrm>
          <a:prstGeom prst="rect">
            <a:avLst/>
          </a:prstGeom>
          <a:ln>
            <a:noFill/>
          </a:ln>
          <a:effectLst>
            <a:outerShdw blurRad="292100" dist="139700" dir="2700000" algn="tl" rotWithShape="0">
              <a:srgbClr val="333333">
                <a:alpha val="65000"/>
              </a:srgbClr>
            </a:outerShdw>
          </a:effectLst>
        </p:spPr>
      </p:pic>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arn(inVertical)">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 calcmode="lin" valueType="num">
                                      <p:cBhvr additive="base">
                                        <p:cTn id="12" dur="500" fill="hold"/>
                                        <p:tgtEl>
                                          <p:spTgt spid="16"/>
                                        </p:tgtEl>
                                        <p:attrNameLst>
                                          <p:attrName>ppt_x</p:attrName>
                                        </p:attrNameLst>
                                      </p:cBhvr>
                                      <p:tavLst>
                                        <p:tav tm="0">
                                          <p:val>
                                            <p:strVal val="#ppt_x"/>
                                          </p:val>
                                        </p:tav>
                                        <p:tav tm="100000">
                                          <p:val>
                                            <p:strVal val="#ppt_x"/>
                                          </p:val>
                                        </p:tav>
                                      </p:tavLst>
                                    </p:anim>
                                    <p:anim calcmode="lin" valueType="num">
                                      <p:cBhvr additive="base">
                                        <p:cTn id="13"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AutoShape 11"/>
          <p:cNvSpPr/>
          <p:nvPr/>
        </p:nvSpPr>
        <p:spPr>
          <a:xfrm rot="1008">
            <a:off x="1028697" y="3238483"/>
            <a:ext cx="16230601" cy="0"/>
          </a:xfrm>
          <a:prstGeom prst="line">
            <a:avLst/>
          </a:prstGeom>
          <a:ln w="9525" cap="flat">
            <a:solidFill>
              <a:srgbClr val="1B1B19"/>
            </a:solidFill>
            <a:prstDash val="solid"/>
            <a:headEnd type="none" w="sm" len="sm"/>
            <a:tailEnd type="none" w="sm" len="sm"/>
          </a:ln>
        </p:spPr>
      </p:sp>
      <p:sp>
        <p:nvSpPr>
          <p:cNvPr id="15" name="TextBox 15"/>
          <p:cNvSpPr txBox="1"/>
          <p:nvPr/>
        </p:nvSpPr>
        <p:spPr>
          <a:xfrm>
            <a:off x="1028697" y="1562100"/>
            <a:ext cx="12458703" cy="1154162"/>
          </a:xfrm>
          <a:prstGeom prst="rect">
            <a:avLst/>
          </a:prstGeom>
        </p:spPr>
        <p:txBody>
          <a:bodyPr wrap="square" lIns="0" tIns="0" rIns="0" bIns="0" rtlCol="0" anchor="t">
            <a:spAutoFit/>
          </a:bodyPr>
          <a:lstStyle/>
          <a:p>
            <a:pPr marL="0" lvl="0" indent="0" algn="l">
              <a:lnSpc>
                <a:spcPts val="9000"/>
              </a:lnSpc>
            </a:pPr>
            <a:r>
              <a:rPr lang="en-US" sz="7500" dirty="0" smtClean="0">
                <a:solidFill>
                  <a:srgbClr val="66121F"/>
                </a:solidFill>
                <a:latin typeface="Muli Regular"/>
              </a:rPr>
              <a:t>HỌC TĂNG CƯỜNG</a:t>
            </a:r>
            <a:endParaRPr lang="en-US" sz="7500" dirty="0">
              <a:solidFill>
                <a:srgbClr val="66121F"/>
              </a:solidFill>
              <a:latin typeface="Muli Regular"/>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8697" y="3760705"/>
            <a:ext cx="8595400" cy="5019212"/>
          </a:xfrm>
          <a:prstGeom prst="rect">
            <a:avLst/>
          </a:prstGeom>
          <a:ln>
            <a:noFill/>
          </a:ln>
          <a:effectLst>
            <a:outerShdw blurRad="292100" dist="139700" dir="2700000" algn="tl" rotWithShape="0">
              <a:srgbClr val="333333">
                <a:alpha val="65000"/>
              </a:srgbClr>
            </a:outerShdw>
          </a:effectLst>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63200" y="4610100"/>
            <a:ext cx="6819898" cy="2613139"/>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4" name="TextBox 3"/>
          <p:cNvSpPr txBox="1"/>
          <p:nvPr/>
        </p:nvSpPr>
        <p:spPr>
          <a:xfrm>
            <a:off x="10553698" y="7505700"/>
            <a:ext cx="6705600" cy="917174"/>
          </a:xfrm>
          <a:prstGeom prst="rect">
            <a:avLst/>
          </a:prstGeom>
          <a:noFill/>
        </p:spPr>
        <p:txBody>
          <a:bodyPr wrap="square" rtlCol="0">
            <a:spAutoFit/>
          </a:bodyPr>
          <a:lstStyle/>
          <a:p>
            <a:pPr lvl="0" algn="ctr">
              <a:lnSpc>
                <a:spcPct val="90000"/>
              </a:lnSpc>
            </a:pPr>
            <a:r>
              <a:rPr lang="en-US" i="1" dirty="0">
                <a:ea typeface="Calibri"/>
                <a:cs typeface="Calibri"/>
                <a:sym typeface="Calibri"/>
              </a:rPr>
              <a:t>The agent-environment interaction in a Markov Decision Process.</a:t>
            </a:r>
          </a:p>
          <a:p>
            <a:pPr lvl="0" algn="ctr">
              <a:lnSpc>
                <a:spcPct val="90000"/>
              </a:lnSpc>
              <a:spcBef>
                <a:spcPts val="600"/>
              </a:spcBef>
            </a:pPr>
            <a:r>
              <a:rPr lang="en-US" i="1" dirty="0">
                <a:ea typeface="Calibri"/>
                <a:cs typeface="Calibri"/>
                <a:sym typeface="Calibri"/>
              </a:rPr>
              <a:t>(</a:t>
            </a:r>
            <a:r>
              <a:rPr lang="en-US" i="1" u="sng" dirty="0">
                <a:ea typeface="Calibri"/>
                <a:cs typeface="Calibri"/>
                <a:sym typeface="Calibri"/>
              </a:rPr>
              <a:t>Source</a:t>
            </a:r>
            <a:r>
              <a:rPr lang="en-US" i="1" dirty="0">
                <a:ea typeface="Calibri"/>
                <a:cs typeface="Calibri"/>
                <a:sym typeface="Calibri"/>
              </a:rPr>
              <a:t>: Sutton, R. S., </a:t>
            </a:r>
            <a:r>
              <a:rPr lang="en-US" i="1" dirty="0" err="1">
                <a:ea typeface="Calibri"/>
                <a:cs typeface="Calibri"/>
                <a:sym typeface="Calibri"/>
              </a:rPr>
              <a:t>Barto</a:t>
            </a:r>
            <a:r>
              <a:rPr lang="en-US" i="1" dirty="0">
                <a:ea typeface="Calibri"/>
                <a:cs typeface="Calibri"/>
                <a:sym typeface="Calibri"/>
              </a:rPr>
              <a:t>, A. G.. Reinforcement learning: An introduction. MIT press, 2018)</a:t>
            </a:r>
          </a:p>
        </p:txBody>
      </p:sp>
    </p:spTree>
    <p:extLst>
      <p:ext uri="{BB962C8B-B14F-4D97-AF65-F5344CB8AC3E}">
        <p14:creationId xmlns:p14="http://schemas.microsoft.com/office/powerpoint/2010/main" val="331452314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down)">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66121F"/>
        </a:solidFill>
        <a:effectLst/>
      </p:bgPr>
    </p:bg>
    <p:spTree>
      <p:nvGrpSpPr>
        <p:cNvPr id="1" name=""/>
        <p:cNvGrpSpPr/>
        <p:nvPr/>
      </p:nvGrpSpPr>
      <p:grpSpPr>
        <a:xfrm>
          <a:off x="0" y="0"/>
          <a:ext cx="0" cy="0"/>
          <a:chOff x="0" y="0"/>
          <a:chExt cx="0" cy="0"/>
        </a:xfrm>
      </p:grpSpPr>
      <p:sp>
        <p:nvSpPr>
          <p:cNvPr id="7" name="Freeform 7"/>
          <p:cNvSpPr/>
          <p:nvPr/>
        </p:nvSpPr>
        <p:spPr>
          <a:xfrm rot="1745090">
            <a:off x="11297356" y="-1952693"/>
            <a:ext cx="8925744" cy="6158847"/>
          </a:xfrm>
          <a:custGeom>
            <a:avLst/>
            <a:gdLst/>
            <a:ahLst/>
            <a:cxnLst/>
            <a:rect l="l" t="t" r="r" b="b"/>
            <a:pathLst>
              <a:path w="8925744" h="6158847">
                <a:moveTo>
                  <a:pt x="0" y="0"/>
                </a:moveTo>
                <a:lnTo>
                  <a:pt x="8925744" y="0"/>
                </a:lnTo>
                <a:lnTo>
                  <a:pt x="8925744" y="6158846"/>
                </a:lnTo>
                <a:lnTo>
                  <a:pt x="0" y="6158846"/>
                </a:lnTo>
                <a:lnTo>
                  <a:pt x="0" y="0"/>
                </a:lnTo>
                <a:close/>
              </a:path>
            </a:pathLst>
          </a:custGeom>
          <a:blipFill>
            <a:blip r:embed="rId2">
              <a:alphaModFix amt="64000"/>
              <a:extLst>
                <a:ext uri="{96DAC541-7B7A-43D3-8B79-37D633B846F1}">
                  <asvg:svgBlip xmlns="" xmlns:asvg="http://schemas.microsoft.com/office/drawing/2016/SVG/main" r:embed="rId5"/>
                </a:ext>
              </a:extLst>
            </a:blip>
            <a:stretch>
              <a:fillRect/>
            </a:stretch>
          </a:blipFill>
        </p:spPr>
      </p:sp>
      <p:sp>
        <p:nvSpPr>
          <p:cNvPr id="13" name="TextBox 13"/>
          <p:cNvSpPr txBox="1"/>
          <p:nvPr/>
        </p:nvSpPr>
        <p:spPr>
          <a:xfrm>
            <a:off x="685800" y="1104900"/>
            <a:ext cx="9296401" cy="961802"/>
          </a:xfrm>
          <a:prstGeom prst="rect">
            <a:avLst/>
          </a:prstGeom>
        </p:spPr>
        <p:txBody>
          <a:bodyPr wrap="square" lIns="0" tIns="0" rIns="0" bIns="0" rtlCol="0" anchor="t">
            <a:spAutoFit/>
          </a:bodyPr>
          <a:lstStyle/>
          <a:p>
            <a:pPr marL="0" lvl="0" indent="0" algn="l">
              <a:lnSpc>
                <a:spcPts val="7500"/>
              </a:lnSpc>
            </a:pPr>
            <a:r>
              <a:rPr lang="en-US" sz="7500" dirty="0" smtClean="0">
                <a:solidFill>
                  <a:srgbClr val="F4F4F4"/>
                </a:solidFill>
                <a:latin typeface="Muli Regular"/>
              </a:rPr>
              <a:t>MÔ HÌNH BÀI TOÁN</a:t>
            </a:r>
            <a:endParaRPr lang="en-US" sz="7500" dirty="0">
              <a:solidFill>
                <a:srgbClr val="F4F4F4"/>
              </a:solidFill>
              <a:latin typeface="Muli Regular"/>
            </a:endParaRPr>
          </a:p>
        </p:txBody>
      </p:sp>
      <p:pic>
        <p:nvPicPr>
          <p:cNvPr id="20" name="Google Shape;179;p19"/>
          <p:cNvPicPr preferRelativeResize="0"/>
          <p:nvPr/>
        </p:nvPicPr>
        <p:blipFill>
          <a:blip r:embed="rId6">
            <a:alphaModFix/>
          </a:blip>
          <a:stretch>
            <a:fillRect/>
          </a:stretch>
        </p:blipFill>
        <p:spPr>
          <a:xfrm>
            <a:off x="1676400" y="3005071"/>
            <a:ext cx="9067800" cy="2971800"/>
          </a:xfrm>
          <a:prstGeom prst="rect">
            <a:avLst/>
          </a:prstGeom>
          <a:ln>
            <a:noFill/>
          </a:ln>
          <a:effectLst>
            <a:outerShdw blurRad="190500" algn="tl" rotWithShape="0">
              <a:srgbClr val="000000">
                <a:alpha val="70000"/>
              </a:srgbClr>
            </a:outerShdw>
          </a:effectLst>
        </p:spPr>
      </p:pic>
      <p:pic>
        <p:nvPicPr>
          <p:cNvPr id="21" name="Google Shape;180;p19"/>
          <p:cNvPicPr preferRelativeResize="0"/>
          <p:nvPr/>
        </p:nvPicPr>
        <p:blipFill>
          <a:blip r:embed="rId7">
            <a:alphaModFix/>
          </a:blip>
          <a:stretch>
            <a:fillRect/>
          </a:stretch>
        </p:blipFill>
        <p:spPr>
          <a:xfrm>
            <a:off x="1704108" y="6361336"/>
            <a:ext cx="9040091" cy="2820764"/>
          </a:xfrm>
          <a:prstGeom prst="rect">
            <a:avLst/>
          </a:prstGeom>
          <a:ln>
            <a:noFill/>
          </a:ln>
          <a:effectLst>
            <a:outerShdw blurRad="292100" dist="139700" dir="2700000" algn="tl" rotWithShape="0">
              <a:srgbClr val="333333">
                <a:alpha val="65000"/>
              </a:srgbClr>
            </a:outerShdw>
          </a:effectLst>
        </p:spPr>
      </p:pic>
      <p:pic>
        <p:nvPicPr>
          <p:cNvPr id="22" name="Google Shape;181;p19"/>
          <p:cNvPicPr preferRelativeResize="0"/>
          <p:nvPr/>
        </p:nvPicPr>
        <p:blipFill>
          <a:blip r:embed="rId8">
            <a:alphaModFix/>
          </a:blip>
          <a:stretch>
            <a:fillRect/>
          </a:stretch>
        </p:blipFill>
        <p:spPr>
          <a:xfrm>
            <a:off x="12344400" y="3015462"/>
            <a:ext cx="3581400" cy="578563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transition spd="slow">
    <p:push dir="u"/>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66121F"/>
        </a:solidFill>
        <a:effectLst/>
      </p:bgPr>
    </p:bg>
    <p:spTree>
      <p:nvGrpSpPr>
        <p:cNvPr id="1" name=""/>
        <p:cNvGrpSpPr/>
        <p:nvPr/>
      </p:nvGrpSpPr>
      <p:grpSpPr>
        <a:xfrm>
          <a:off x="0" y="0"/>
          <a:ext cx="0" cy="0"/>
          <a:chOff x="0" y="0"/>
          <a:chExt cx="0" cy="0"/>
        </a:xfrm>
      </p:grpSpPr>
      <p:sp>
        <p:nvSpPr>
          <p:cNvPr id="2" name="Freeform 2"/>
          <p:cNvSpPr/>
          <p:nvPr/>
        </p:nvSpPr>
        <p:spPr>
          <a:xfrm rot="-684839">
            <a:off x="-2444438" y="-5842216"/>
            <a:ext cx="10979450" cy="9725529"/>
          </a:xfrm>
          <a:custGeom>
            <a:avLst/>
            <a:gdLst/>
            <a:ahLst/>
            <a:cxnLst/>
            <a:rect l="l" t="t" r="r" b="b"/>
            <a:pathLst>
              <a:path w="10979450" h="9725529">
                <a:moveTo>
                  <a:pt x="0" y="0"/>
                </a:moveTo>
                <a:lnTo>
                  <a:pt x="10979449" y="0"/>
                </a:lnTo>
                <a:lnTo>
                  <a:pt x="10979449" y="9725529"/>
                </a:lnTo>
                <a:lnTo>
                  <a:pt x="0" y="9725529"/>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3" name="AutoShape 3"/>
          <p:cNvSpPr/>
          <p:nvPr/>
        </p:nvSpPr>
        <p:spPr>
          <a:xfrm rot="-5400000">
            <a:off x="2971800" y="5219700"/>
            <a:ext cx="8229600" cy="0"/>
          </a:xfrm>
          <a:prstGeom prst="line">
            <a:avLst/>
          </a:prstGeom>
          <a:ln w="9525" cap="flat">
            <a:solidFill>
              <a:srgbClr val="E15269"/>
            </a:solidFill>
            <a:prstDash val="solid"/>
            <a:headEnd type="none" w="sm" len="sm"/>
            <a:tailEnd type="none" w="sm" len="sm"/>
          </a:ln>
        </p:spPr>
      </p:sp>
      <p:grpSp>
        <p:nvGrpSpPr>
          <p:cNvPr id="4" name="Group 4"/>
          <p:cNvGrpSpPr/>
          <p:nvPr/>
        </p:nvGrpSpPr>
        <p:grpSpPr>
          <a:xfrm>
            <a:off x="8077200" y="1485900"/>
            <a:ext cx="7870535" cy="2059171"/>
            <a:chOff x="0" y="-47625"/>
            <a:chExt cx="10494046" cy="2745561"/>
          </a:xfrm>
        </p:grpSpPr>
        <p:sp>
          <p:nvSpPr>
            <p:cNvPr id="5" name="TextBox 5"/>
            <p:cNvSpPr txBox="1"/>
            <p:nvPr/>
          </p:nvSpPr>
          <p:spPr>
            <a:xfrm>
              <a:off x="0" y="-47625"/>
              <a:ext cx="10494046" cy="569171"/>
            </a:xfrm>
            <a:prstGeom prst="rect">
              <a:avLst/>
            </a:prstGeom>
          </p:spPr>
          <p:txBody>
            <a:bodyPr lIns="0" tIns="0" rIns="0" bIns="0" rtlCol="0" anchor="t">
              <a:spAutoFit/>
            </a:bodyPr>
            <a:lstStyle/>
            <a:p>
              <a:pPr lvl="0">
                <a:lnSpc>
                  <a:spcPts val="3640"/>
                </a:lnSpc>
              </a:pPr>
              <a:r>
                <a:rPr lang="en-US" sz="2600" dirty="0">
                  <a:solidFill>
                    <a:srgbClr val="E15269"/>
                  </a:solidFill>
                  <a:latin typeface="Muli Regular Bold"/>
                </a:rPr>
                <a:t>Reinforce (Monte-Carlo Policy gradient).</a:t>
              </a:r>
            </a:p>
          </p:txBody>
        </p:sp>
        <p:sp>
          <p:nvSpPr>
            <p:cNvPr id="6" name="TextBox 6"/>
            <p:cNvSpPr txBox="1"/>
            <p:nvPr/>
          </p:nvSpPr>
          <p:spPr>
            <a:xfrm>
              <a:off x="0" y="714487"/>
              <a:ext cx="10494046" cy="1983449"/>
            </a:xfrm>
            <a:prstGeom prst="rect">
              <a:avLst/>
            </a:prstGeom>
          </p:spPr>
          <p:txBody>
            <a:bodyPr lIns="0" tIns="0" rIns="0" bIns="0" rtlCol="0" anchor="t">
              <a:spAutoFit/>
            </a:bodyPr>
            <a:lstStyle/>
            <a:p>
              <a:pPr algn="just">
                <a:lnSpc>
                  <a:spcPts val="2860"/>
                </a:lnSpc>
              </a:pPr>
              <a:r>
                <a:rPr lang="vi-VN" sz="2200" dirty="0">
                  <a:solidFill>
                    <a:srgbClr val="F4F4F4"/>
                  </a:solidFill>
                  <a:latin typeface="Muli Regular"/>
                </a:rPr>
                <a:t>Reinforce là một thuật toán học tăng cường được sử dụng để tối ưu hóa chính sách trong một môi </a:t>
              </a:r>
              <a:r>
                <a:rPr lang="vi-VN" sz="2200" dirty="0" smtClean="0">
                  <a:solidFill>
                    <a:srgbClr val="F4F4F4"/>
                  </a:solidFill>
                  <a:latin typeface="Muli Regular"/>
                </a:rPr>
                <a:t>trường</a:t>
              </a:r>
              <a:r>
                <a:rPr lang="vi-VN" sz="2200" dirty="0">
                  <a:solidFill>
                    <a:srgbClr val="F4F4F4"/>
                  </a:solidFill>
                  <a:latin typeface="Muli Regular"/>
                </a:rPr>
                <a:t> </a:t>
              </a:r>
              <a:r>
                <a:rPr lang="vi-VN" sz="2200" dirty="0" smtClean="0">
                  <a:solidFill>
                    <a:srgbClr val="F4F4F4"/>
                  </a:solidFill>
                  <a:latin typeface="Muli Regular"/>
                </a:rPr>
                <a:t>dựa </a:t>
              </a:r>
              <a:r>
                <a:rPr lang="vi-VN" sz="2200" dirty="0">
                  <a:solidFill>
                    <a:srgbClr val="F4F4F4"/>
                  </a:solidFill>
                  <a:latin typeface="Muli Regular"/>
                </a:rPr>
                <a:t>trên </a:t>
              </a:r>
              <a:r>
                <a:rPr lang="vi-VN" sz="2200" dirty="0" smtClean="0">
                  <a:solidFill>
                    <a:srgbClr val="F4F4F4"/>
                  </a:solidFill>
                  <a:latin typeface="Muli Regular"/>
                </a:rPr>
                <a:t>chính </a:t>
              </a:r>
              <a:r>
                <a:rPr lang="vi-VN" sz="2200" dirty="0">
                  <a:solidFill>
                    <a:srgbClr val="F4F4F4"/>
                  </a:solidFill>
                  <a:latin typeface="Muli Regular"/>
                </a:rPr>
                <a:t>sách sử dụng lấy mẫu Monte Carlo để ước tính gradient của các tham số chính sách</a:t>
              </a:r>
              <a:r>
                <a:rPr lang="en-US" sz="2200" dirty="0" smtClean="0">
                  <a:solidFill>
                    <a:srgbClr val="F4F4F4"/>
                  </a:solidFill>
                  <a:latin typeface="Muli Regular"/>
                </a:rPr>
                <a:t>.</a:t>
              </a:r>
              <a:endParaRPr lang="en-US" sz="2200" dirty="0">
                <a:solidFill>
                  <a:srgbClr val="F4F4F4"/>
                </a:solidFill>
                <a:latin typeface="Muli Regular"/>
              </a:endParaRPr>
            </a:p>
          </p:txBody>
        </p:sp>
      </p:grpSp>
      <p:sp>
        <p:nvSpPr>
          <p:cNvPr id="7" name="TextBox 7"/>
          <p:cNvSpPr txBox="1"/>
          <p:nvPr/>
        </p:nvSpPr>
        <p:spPr>
          <a:xfrm>
            <a:off x="1028700" y="3843338"/>
            <a:ext cx="5873339" cy="3847207"/>
          </a:xfrm>
          <a:prstGeom prst="rect">
            <a:avLst/>
          </a:prstGeom>
        </p:spPr>
        <p:txBody>
          <a:bodyPr lIns="0" tIns="0" rIns="0" bIns="0" rtlCol="0" anchor="t">
            <a:spAutoFit/>
          </a:bodyPr>
          <a:lstStyle/>
          <a:p>
            <a:pPr marL="0" lvl="0" indent="0">
              <a:lnSpc>
                <a:spcPts val="9975"/>
              </a:lnSpc>
            </a:pPr>
            <a:r>
              <a:rPr lang="en-US" sz="7500" dirty="0" smtClean="0">
                <a:solidFill>
                  <a:srgbClr val="F4F4F4"/>
                </a:solidFill>
                <a:latin typeface="Muli Regular"/>
              </a:rPr>
              <a:t>THUẬT TOÁN REINFORCE</a:t>
            </a:r>
            <a:endParaRPr lang="en-US" sz="7500" dirty="0">
              <a:solidFill>
                <a:srgbClr val="F4F4F4"/>
              </a:solidFill>
              <a:latin typeface="Muli Regular"/>
            </a:endParaRPr>
          </a:p>
        </p:txBody>
      </p:sp>
      <mc:AlternateContent xmlns:mc="http://schemas.openxmlformats.org/markup-compatibility/2006" xmlns:a14="http://schemas.microsoft.com/office/drawing/2010/main">
        <mc:Choice Requires="a14">
          <p:graphicFrame>
            <p:nvGraphicFramePr>
              <p:cNvPr id="11" name="Table 10"/>
              <p:cNvGraphicFramePr>
                <a:graphicFrameLocks noGrp="1"/>
              </p:cNvGraphicFramePr>
              <p:nvPr>
                <p:extLst>
                  <p:ext uri="{D42A27DB-BD31-4B8C-83A1-F6EECF244321}">
                    <p14:modId xmlns:p14="http://schemas.microsoft.com/office/powerpoint/2010/main" val="3547579557"/>
                  </p:ext>
                </p:extLst>
              </p:nvPr>
            </p:nvGraphicFramePr>
            <p:xfrm>
              <a:off x="7677235" y="4610101"/>
              <a:ext cx="9609596" cy="4581017"/>
            </p:xfrm>
            <a:graphic>
              <a:graphicData uri="http://schemas.openxmlformats.org/drawingml/2006/table">
                <a:tbl>
                  <a:tblPr firstRow="1" bandRow="1">
                    <a:tableStyleId>{21E4AEA4-8DFA-4A89-87EB-49C32662AFE0}</a:tableStyleId>
                  </a:tblPr>
                  <a:tblGrid>
                    <a:gridCol w="9609596">
                      <a:extLst>
                        <a:ext uri="{9D8B030D-6E8A-4147-A177-3AD203B41FA5}">
                          <a16:colId xmlns:a16="http://schemas.microsoft.com/office/drawing/2014/main" val="1866699152"/>
                        </a:ext>
                      </a:extLst>
                    </a:gridCol>
                  </a:tblGrid>
                  <a:tr h="441090">
                    <a:tc>
                      <a:txBody>
                        <a:bodyPr/>
                        <a:lstStyle/>
                        <a:p>
                          <a:pPr algn="l"/>
                          <a:r>
                            <a:rPr lang="en-US" sz="2400" dirty="0" smtClean="0"/>
                            <a:t>REINFORCE:</a:t>
                          </a:r>
                          <a:r>
                            <a:rPr lang="en-US" sz="2400" baseline="0" dirty="0" smtClean="0"/>
                            <a:t> Monte-Carlo Policy-Gradient Control (episodic) for </a:t>
                          </a:r>
                          <a14:m>
                            <m:oMath xmlns:m="http://schemas.openxmlformats.org/officeDocument/2006/math">
                              <m:sSub>
                                <m:sSubPr>
                                  <m:ctrlPr>
                                    <a:rPr lang="en-US" sz="2400" i="1" baseline="0" smtClean="0">
                                      <a:latin typeface="Cambria Math" panose="02040503050406030204" pitchFamily="18" charset="0"/>
                                    </a:rPr>
                                  </m:ctrlPr>
                                </m:sSubPr>
                                <m:e>
                                  <m:r>
                                    <a:rPr lang="en-US" sz="2400" baseline="0" smtClean="0">
                                      <a:latin typeface="Cambria Math" panose="02040503050406030204" pitchFamily="18" charset="0"/>
                                    </a:rPr>
                                    <m:t>𝝅</m:t>
                                  </m:r>
                                </m:e>
                                <m:sub>
                                  <m:r>
                                    <a:rPr lang="en-US" sz="2400" baseline="0" smtClean="0">
                                      <a:latin typeface="Cambria Math" panose="02040503050406030204" pitchFamily="18" charset="0"/>
                                    </a:rPr>
                                    <m:t>∗</m:t>
                                  </m:r>
                                </m:sub>
                              </m:sSub>
                            </m:oMath>
                          </a14:m>
                          <a:endParaRPr lang="en-US" sz="2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836981376"/>
                      </a:ext>
                    </a:extLst>
                  </a:tr>
                  <a:tr h="3978510">
                    <a:tc>
                      <a:txBody>
                        <a:bodyPr/>
                        <a:lstStyle/>
                        <a:p>
                          <a:pPr algn="l"/>
                          <a:r>
                            <a:rPr lang="en-US" sz="2600" dirty="0" smtClean="0"/>
                            <a:t>INPUT:</a:t>
                          </a:r>
                          <a:r>
                            <a:rPr lang="en-US" sz="2600" baseline="0" dirty="0" smtClean="0"/>
                            <a:t> a differentiable policy parameterization </a:t>
                          </a:r>
                          <a:r>
                            <a:rPr lang="en-US" sz="2600" baseline="0" dirty="0" smtClean="0">
                              <a:sym typeface="Symbol" panose="05050102010706020507" pitchFamily="18" charset="2"/>
                            </a:rPr>
                            <a:t> (</a:t>
                          </a:r>
                          <a:r>
                            <a:rPr lang="en-US" sz="2600" baseline="0" dirty="0" err="1" smtClean="0">
                              <a:sym typeface="Symbol" panose="05050102010706020507" pitchFamily="18" charset="2"/>
                            </a:rPr>
                            <a:t>a|s</a:t>
                          </a:r>
                          <a:r>
                            <a:rPr lang="en-US" sz="2600" baseline="0" dirty="0" smtClean="0">
                              <a:sym typeface="Symbol" panose="05050102010706020507" pitchFamily="18" charset="2"/>
                            </a:rPr>
                            <a:t>,  )</a:t>
                          </a:r>
                        </a:p>
                        <a:p>
                          <a:pPr algn="l"/>
                          <a:r>
                            <a:rPr lang="en-US" sz="2600" baseline="0" dirty="0" smtClean="0">
                              <a:sym typeface="Symbol" panose="05050102010706020507" pitchFamily="18" charset="2"/>
                            </a:rPr>
                            <a:t>Algorithm parameter: step size </a:t>
                          </a:r>
                          <a:r>
                            <a:rPr lang="el-GR" sz="2600" baseline="0" dirty="0" smtClean="0">
                              <a:sym typeface="Symbol" panose="05050102010706020507" pitchFamily="18" charset="2"/>
                            </a:rPr>
                            <a:t>α</a:t>
                          </a:r>
                          <a:r>
                            <a:rPr lang="en-US" sz="2600" baseline="0" dirty="0" smtClean="0">
                              <a:sym typeface="Symbol" panose="05050102010706020507" pitchFamily="18" charset="2"/>
                            </a:rPr>
                            <a:t> &gt; 0</a:t>
                          </a:r>
                        </a:p>
                        <a:p>
                          <a:pPr algn="l"/>
                          <a:r>
                            <a:rPr lang="en-US" sz="2600" baseline="0" dirty="0" smtClean="0">
                              <a:sym typeface="Symbol" panose="05050102010706020507" pitchFamily="18" charset="2"/>
                            </a:rPr>
                            <a:t>Initialize policy parameter   </a:t>
                          </a:r>
                          <a:r>
                            <a:rPr lang="en-US" sz="2600" kern="1200" dirty="0" smtClean="0">
                              <a:effectLst/>
                              <a:sym typeface="Symbol" panose="05050102010706020507" pitchFamily="18" charset="2"/>
                            </a:rPr>
                            <a:t> </a:t>
                          </a:r>
                          <a14:m>
                            <m:oMath xmlns:m="http://schemas.openxmlformats.org/officeDocument/2006/math">
                              <m:sSup>
                                <m:sSupPr>
                                  <m:ctrlPr>
                                    <a:rPr lang="en-US" sz="2600" i="1" kern="1200" smtClean="0">
                                      <a:effectLst/>
                                      <a:latin typeface="Cambria Math" panose="02040503050406030204" pitchFamily="18" charset="0"/>
                                      <a:sym typeface="Symbol" panose="05050102010706020507" pitchFamily="18" charset="2"/>
                                    </a:rPr>
                                  </m:ctrlPr>
                                </m:sSupPr>
                                <m:e>
                                  <m:r>
                                    <a:rPr lang="en-US" sz="2600" kern="1200" smtClean="0">
                                      <a:effectLst/>
                                      <a:latin typeface="Cambria Math" panose="02040503050406030204" pitchFamily="18" charset="0"/>
                                      <a:sym typeface="Symbol" panose="05050102010706020507" pitchFamily="18" charset="2"/>
                                    </a:rPr>
                                    <m:t>𝑅</m:t>
                                  </m:r>
                                </m:e>
                                <m:sup>
                                  <m:sSup>
                                    <m:sSupPr>
                                      <m:ctrlPr>
                                        <a:rPr lang="en-US" sz="2600" i="1" kern="1200" smtClean="0">
                                          <a:effectLst/>
                                          <a:latin typeface="Cambria Math" panose="02040503050406030204" pitchFamily="18" charset="0"/>
                                          <a:sym typeface="Symbol" panose="05050102010706020507" pitchFamily="18" charset="2"/>
                                        </a:rPr>
                                      </m:ctrlPr>
                                    </m:sSupPr>
                                    <m:e>
                                      <m:r>
                                        <a:rPr lang="en-US" sz="2600" kern="1200" smtClean="0">
                                          <a:effectLst/>
                                          <a:latin typeface="Cambria Math" panose="02040503050406030204" pitchFamily="18" charset="0"/>
                                          <a:sym typeface="Symbol" panose="05050102010706020507" pitchFamily="18" charset="2"/>
                                        </a:rPr>
                                        <m:t>𝑑</m:t>
                                      </m:r>
                                    </m:e>
                                    <m:sup>
                                      <m:r>
                                        <a:rPr lang="en-US" sz="2600" kern="1200" smtClean="0">
                                          <a:effectLst/>
                                          <a:latin typeface="Cambria Math" panose="02040503050406030204" pitchFamily="18" charset="0"/>
                                          <a:sym typeface="Symbol" panose="05050102010706020507" pitchFamily="18" charset="2"/>
                                        </a:rPr>
                                        <m:t>′</m:t>
                                      </m:r>
                                    </m:sup>
                                  </m:sSup>
                                </m:sup>
                              </m:sSup>
                            </m:oMath>
                          </a14:m>
                          <a:r>
                            <a:rPr lang="en-US" sz="2600" dirty="0" smtClean="0"/>
                            <a:t> (e.g.,</a:t>
                          </a:r>
                          <a:r>
                            <a:rPr lang="en-US" sz="2600" baseline="0" dirty="0" smtClean="0"/>
                            <a:t> to 0)</a:t>
                          </a:r>
                        </a:p>
                        <a:p>
                          <a:pPr algn="l"/>
                          <a:endParaRPr lang="en-US" sz="2600" baseline="0" dirty="0" smtClean="0"/>
                        </a:p>
                        <a:p>
                          <a:pPr algn="l"/>
                          <a:r>
                            <a:rPr lang="en-US" sz="2600" baseline="0" dirty="0" smtClean="0"/>
                            <a:t>Loop forever (for each episode):</a:t>
                          </a:r>
                        </a:p>
                        <a:p>
                          <a:pPr algn="l"/>
                          <a:r>
                            <a:rPr lang="en-US" sz="2600" baseline="0" dirty="0" smtClean="0"/>
                            <a:t>       Generate an episode </a:t>
                          </a:r>
                          <a14:m>
                            <m:oMath xmlns:m="http://schemas.openxmlformats.org/officeDocument/2006/math">
                              <m:sSub>
                                <m:sSubPr>
                                  <m:ctrlPr>
                                    <a:rPr lang="en-US" sz="2600" i="1" baseline="0" smtClean="0">
                                      <a:latin typeface="Cambria Math" panose="02040503050406030204" pitchFamily="18" charset="0"/>
                                    </a:rPr>
                                  </m:ctrlPr>
                                </m:sSubPr>
                                <m:e>
                                  <m:r>
                                    <a:rPr lang="en-US" sz="2600" baseline="0" smtClean="0">
                                      <a:latin typeface="Cambria Math" panose="02040503050406030204" pitchFamily="18" charset="0"/>
                                    </a:rPr>
                                    <m:t>𝑆</m:t>
                                  </m:r>
                                </m:e>
                                <m:sub>
                                  <m:r>
                                    <a:rPr lang="en-US" sz="2600" baseline="0" smtClean="0">
                                      <a:latin typeface="Cambria Math" panose="02040503050406030204" pitchFamily="18" charset="0"/>
                                    </a:rPr>
                                    <m:t>0</m:t>
                                  </m:r>
                                </m:sub>
                              </m:sSub>
                              <m:r>
                                <a:rPr lang="en-US" sz="2600" baseline="0" smtClean="0">
                                  <a:latin typeface="Cambria Math" panose="02040503050406030204" pitchFamily="18" charset="0"/>
                                </a:rPr>
                                <m:t>, </m:t>
                              </m:r>
                              <m:sSub>
                                <m:sSubPr>
                                  <m:ctrlPr>
                                    <a:rPr lang="en-US" sz="2600" i="1" baseline="0" smtClean="0">
                                      <a:latin typeface="Cambria Math" panose="02040503050406030204" pitchFamily="18" charset="0"/>
                                    </a:rPr>
                                  </m:ctrlPr>
                                </m:sSubPr>
                                <m:e>
                                  <m:r>
                                    <a:rPr lang="en-US" sz="2600" baseline="0" smtClean="0">
                                      <a:latin typeface="Cambria Math" panose="02040503050406030204" pitchFamily="18" charset="0"/>
                                    </a:rPr>
                                    <m:t>𝐴</m:t>
                                  </m:r>
                                </m:e>
                                <m:sub>
                                  <m:r>
                                    <a:rPr lang="en-US" sz="2600" baseline="0" smtClean="0">
                                      <a:latin typeface="Cambria Math" panose="02040503050406030204" pitchFamily="18" charset="0"/>
                                    </a:rPr>
                                    <m:t>0</m:t>
                                  </m:r>
                                </m:sub>
                              </m:sSub>
                              <m:r>
                                <a:rPr lang="en-US" sz="2600" baseline="0" smtClean="0">
                                  <a:latin typeface="Cambria Math" panose="02040503050406030204" pitchFamily="18" charset="0"/>
                                </a:rPr>
                                <m:t>, </m:t>
                              </m:r>
                              <m:sSub>
                                <m:sSubPr>
                                  <m:ctrlPr>
                                    <a:rPr lang="en-US" sz="2600" i="1" baseline="0" smtClean="0">
                                      <a:latin typeface="Cambria Math" panose="02040503050406030204" pitchFamily="18" charset="0"/>
                                    </a:rPr>
                                  </m:ctrlPr>
                                </m:sSubPr>
                                <m:e>
                                  <m:r>
                                    <a:rPr lang="en-US" sz="2600" baseline="0" smtClean="0">
                                      <a:latin typeface="Cambria Math" panose="02040503050406030204" pitchFamily="18" charset="0"/>
                                    </a:rPr>
                                    <m:t>𝑅</m:t>
                                  </m:r>
                                </m:e>
                                <m:sub>
                                  <m:r>
                                    <a:rPr lang="en-US" sz="2600" baseline="0" smtClean="0">
                                      <a:latin typeface="Cambria Math" panose="02040503050406030204" pitchFamily="18" charset="0"/>
                                    </a:rPr>
                                    <m:t>1</m:t>
                                  </m:r>
                                </m:sub>
                              </m:sSub>
                              <m:r>
                                <a:rPr lang="en-US" sz="2600" baseline="0" smtClean="0">
                                  <a:latin typeface="Cambria Math" panose="02040503050406030204" pitchFamily="18" charset="0"/>
                                </a:rPr>
                                <m:t>, …, </m:t>
                              </m:r>
                              <m:sSub>
                                <m:sSubPr>
                                  <m:ctrlPr>
                                    <a:rPr lang="en-US" sz="2600" i="1" baseline="0" smtClean="0">
                                      <a:latin typeface="Cambria Math" panose="02040503050406030204" pitchFamily="18" charset="0"/>
                                    </a:rPr>
                                  </m:ctrlPr>
                                </m:sSubPr>
                                <m:e>
                                  <m:r>
                                    <a:rPr lang="en-US" sz="2600" baseline="0" smtClean="0">
                                      <a:latin typeface="Cambria Math" panose="02040503050406030204" pitchFamily="18" charset="0"/>
                                    </a:rPr>
                                    <m:t>𝑆</m:t>
                                  </m:r>
                                </m:e>
                                <m:sub>
                                  <m:r>
                                    <a:rPr lang="en-US" sz="2600" baseline="0" smtClean="0">
                                      <a:latin typeface="Cambria Math" panose="02040503050406030204" pitchFamily="18" charset="0"/>
                                    </a:rPr>
                                    <m:t>𝑇</m:t>
                                  </m:r>
                                  <m:r>
                                    <a:rPr lang="en-US" sz="2600" baseline="0" smtClean="0">
                                      <a:latin typeface="Cambria Math" panose="02040503050406030204" pitchFamily="18" charset="0"/>
                                    </a:rPr>
                                    <m:t>−1</m:t>
                                  </m:r>
                                </m:sub>
                              </m:sSub>
                              <m:r>
                                <a:rPr lang="en-US" sz="2600" baseline="0" smtClean="0">
                                  <a:latin typeface="Cambria Math" panose="02040503050406030204" pitchFamily="18" charset="0"/>
                                </a:rPr>
                                <m:t>, </m:t>
                              </m:r>
                              <m:sSub>
                                <m:sSubPr>
                                  <m:ctrlPr>
                                    <a:rPr lang="en-US" sz="2600" i="1" baseline="0" smtClean="0">
                                      <a:latin typeface="Cambria Math" panose="02040503050406030204" pitchFamily="18" charset="0"/>
                                    </a:rPr>
                                  </m:ctrlPr>
                                </m:sSubPr>
                                <m:e>
                                  <m:r>
                                    <a:rPr lang="en-US" sz="2600" baseline="0" smtClean="0">
                                      <a:latin typeface="Cambria Math" panose="02040503050406030204" pitchFamily="18" charset="0"/>
                                    </a:rPr>
                                    <m:t>𝐴</m:t>
                                  </m:r>
                                </m:e>
                                <m:sub>
                                  <m:r>
                                    <a:rPr lang="en-US" sz="2600" baseline="0" smtClean="0">
                                      <a:latin typeface="Cambria Math" panose="02040503050406030204" pitchFamily="18" charset="0"/>
                                    </a:rPr>
                                    <m:t>𝑇</m:t>
                                  </m:r>
                                  <m:r>
                                    <a:rPr lang="en-US" sz="2600" baseline="0" smtClean="0">
                                      <a:latin typeface="Cambria Math" panose="02040503050406030204" pitchFamily="18" charset="0"/>
                                    </a:rPr>
                                    <m:t>−1</m:t>
                                  </m:r>
                                </m:sub>
                              </m:sSub>
                              <m:r>
                                <a:rPr lang="en-US" sz="2600" baseline="0" smtClean="0">
                                  <a:latin typeface="Cambria Math" panose="02040503050406030204" pitchFamily="18" charset="0"/>
                                </a:rPr>
                                <m:t>, </m:t>
                              </m:r>
                              <m:sSub>
                                <m:sSubPr>
                                  <m:ctrlPr>
                                    <a:rPr lang="en-US" sz="2600" i="1" baseline="0" smtClean="0">
                                      <a:latin typeface="Cambria Math" panose="02040503050406030204" pitchFamily="18" charset="0"/>
                                    </a:rPr>
                                  </m:ctrlPr>
                                </m:sSubPr>
                                <m:e>
                                  <m:r>
                                    <a:rPr lang="en-US" sz="2600" baseline="0" smtClean="0">
                                      <a:latin typeface="Cambria Math" panose="02040503050406030204" pitchFamily="18" charset="0"/>
                                    </a:rPr>
                                    <m:t>𝑅</m:t>
                                  </m:r>
                                </m:e>
                                <m:sub>
                                  <m:r>
                                    <a:rPr lang="en-US" sz="2600" baseline="0" smtClean="0">
                                      <a:latin typeface="Cambria Math" panose="02040503050406030204" pitchFamily="18" charset="0"/>
                                    </a:rPr>
                                    <m:t>𝑇</m:t>
                                  </m:r>
                                </m:sub>
                              </m:sSub>
                              <m:r>
                                <a:rPr lang="en-US" sz="2600" baseline="0" smtClean="0">
                                  <a:latin typeface="Cambria Math" panose="02040503050406030204" pitchFamily="18" charset="0"/>
                                </a:rPr>
                                <m:t>,     </m:t>
                              </m:r>
                            </m:oMath>
                          </a14:m>
                          <a:r>
                            <a:rPr lang="en-US" sz="2600" dirty="0" smtClean="0"/>
                            <a:t>following</a:t>
                          </a:r>
                          <a:r>
                            <a:rPr lang="en-US" sz="2600" baseline="0" dirty="0" smtClean="0"/>
                            <a:t> </a:t>
                          </a:r>
                          <a:r>
                            <a:rPr lang="vi-VN" sz="2600" baseline="0" dirty="0" smtClean="0"/>
                            <a:t>  </a:t>
                          </a:r>
                        </a:p>
                        <a:p>
                          <a:pPr algn="l"/>
                          <a:r>
                            <a:rPr lang="vi-VN" sz="2600" baseline="0" dirty="0" smtClean="0">
                              <a:sym typeface="Symbol" panose="05050102010706020507" pitchFamily="18" charset="2"/>
                            </a:rPr>
                            <a:t>      </a:t>
                          </a:r>
                          <a:r>
                            <a:rPr lang="en-US" sz="2600" baseline="0" dirty="0" smtClean="0">
                              <a:sym typeface="Symbol" panose="05050102010706020507" pitchFamily="18" charset="2"/>
                            </a:rPr>
                            <a:t>(.|.,  )</a:t>
                          </a:r>
                        </a:p>
                        <a:p>
                          <a:pPr algn="l"/>
                          <a:r>
                            <a:rPr lang="en-US" sz="2600" baseline="0" dirty="0" smtClean="0">
                              <a:sym typeface="Symbol" panose="05050102010706020507" pitchFamily="18" charset="2"/>
                            </a:rPr>
                            <a:t>       Loop for each step of the episode t = 0,1, …, T – 1:</a:t>
                          </a:r>
                        </a:p>
                        <a:p>
                          <a:pPr algn="l"/>
                          <a:r>
                            <a:rPr lang="en-US" sz="2600" baseline="0" dirty="0" smtClean="0">
                              <a:sym typeface="Symbol" panose="05050102010706020507" pitchFamily="18" charset="2"/>
                            </a:rPr>
                            <a:t>                 G </a:t>
                          </a:r>
                          <a:r>
                            <a:rPr lang="en-US" sz="2600" baseline="0" dirty="0" smtClean="0">
                              <a:sym typeface="Wingdings" panose="05000000000000000000" pitchFamily="2" charset="2"/>
                            </a:rPr>
                            <a:t> </a:t>
                          </a:r>
                          <a14:m>
                            <m:oMath xmlns:m="http://schemas.openxmlformats.org/officeDocument/2006/math">
                              <m:nary>
                                <m:naryPr>
                                  <m:chr m:val="∑"/>
                                  <m:limLoc m:val="subSup"/>
                                  <m:ctrlPr>
                                    <a:rPr lang="en-US" sz="2600" i="1" baseline="0" smtClean="0">
                                      <a:latin typeface="Cambria Math" panose="02040503050406030204" pitchFamily="18" charset="0"/>
                                      <a:sym typeface="Wingdings" panose="05000000000000000000" pitchFamily="2" charset="2"/>
                                    </a:rPr>
                                  </m:ctrlPr>
                                </m:naryPr>
                                <m:sub>
                                  <m:r>
                                    <m:rPr>
                                      <m:brk m:alnAt="25"/>
                                    </m:rPr>
                                    <a:rPr lang="en-US" sz="2600" baseline="0" smtClean="0">
                                      <a:latin typeface="Cambria Math" panose="02040503050406030204" pitchFamily="18" charset="0"/>
                                      <a:sym typeface="Wingdings" panose="05000000000000000000" pitchFamily="2" charset="2"/>
                                    </a:rPr>
                                    <m:t>𝑘</m:t>
                                  </m:r>
                                  <m:r>
                                    <a:rPr lang="en-US" sz="2600" baseline="0" smtClean="0">
                                      <a:latin typeface="Cambria Math" panose="02040503050406030204" pitchFamily="18" charset="0"/>
                                      <a:sym typeface="Wingdings" panose="05000000000000000000" pitchFamily="2" charset="2"/>
                                    </a:rPr>
                                    <m:t>=</m:t>
                                  </m:r>
                                  <m:r>
                                    <a:rPr lang="en-US" sz="2600" baseline="0" smtClean="0">
                                      <a:latin typeface="Cambria Math" panose="02040503050406030204" pitchFamily="18" charset="0"/>
                                      <a:sym typeface="Wingdings" panose="05000000000000000000" pitchFamily="2" charset="2"/>
                                    </a:rPr>
                                    <m:t>𝑡</m:t>
                                  </m:r>
                                  <m:r>
                                    <a:rPr lang="en-US" sz="2600" baseline="0" smtClean="0">
                                      <a:latin typeface="Cambria Math" panose="02040503050406030204" pitchFamily="18" charset="0"/>
                                      <a:sym typeface="Wingdings" panose="05000000000000000000" pitchFamily="2" charset="2"/>
                                    </a:rPr>
                                    <m:t>+</m:t>
                                  </m:r>
                                  <m:r>
                                    <m:rPr>
                                      <m:brk m:alnAt="25"/>
                                    </m:rPr>
                                    <a:rPr lang="en-US" sz="2600" baseline="0" smtClean="0">
                                      <a:latin typeface="Cambria Math" panose="02040503050406030204" pitchFamily="18" charset="0"/>
                                      <a:sym typeface="Wingdings" panose="05000000000000000000" pitchFamily="2" charset="2"/>
                                    </a:rPr>
                                    <m:t>1</m:t>
                                  </m:r>
                                  <m:r>
                                    <a:rPr lang="en-US" sz="2600" baseline="0" smtClean="0">
                                      <a:latin typeface="Cambria Math" panose="02040503050406030204" pitchFamily="18" charset="0"/>
                                      <a:sym typeface="Wingdings" panose="05000000000000000000" pitchFamily="2" charset="2"/>
                                    </a:rPr>
                                    <m:t> </m:t>
                                  </m:r>
                                </m:sub>
                                <m:sup>
                                  <m:r>
                                    <a:rPr lang="en-US" sz="2600" baseline="0" smtClean="0">
                                      <a:latin typeface="Cambria Math" panose="02040503050406030204" pitchFamily="18" charset="0"/>
                                      <a:sym typeface="Wingdings" panose="05000000000000000000" pitchFamily="2" charset="2"/>
                                    </a:rPr>
                                    <m:t>𝑇</m:t>
                                  </m:r>
                                </m:sup>
                                <m:e>
                                  <m:sSup>
                                    <m:sSupPr>
                                      <m:ctrlPr>
                                        <a:rPr lang="en-US" sz="2600" i="1" baseline="0" smtClean="0">
                                          <a:latin typeface="Cambria Math" panose="02040503050406030204" pitchFamily="18" charset="0"/>
                                          <a:sym typeface="Wingdings" panose="05000000000000000000" pitchFamily="2" charset="2"/>
                                        </a:rPr>
                                      </m:ctrlPr>
                                    </m:sSupPr>
                                    <m:e>
                                      <m:r>
                                        <a:rPr lang="en-US" sz="2600" baseline="0" smtClean="0">
                                          <a:latin typeface="Cambria Math" panose="02040503050406030204" pitchFamily="18" charset="0"/>
                                          <a:sym typeface="Wingdings" panose="05000000000000000000" pitchFamily="2" charset="2"/>
                                        </a:rPr>
                                        <m:t>𝛾</m:t>
                                      </m:r>
                                    </m:e>
                                    <m:sup>
                                      <m:r>
                                        <a:rPr lang="en-US" sz="2600" baseline="0" smtClean="0">
                                          <a:latin typeface="Cambria Math" panose="02040503050406030204" pitchFamily="18" charset="0"/>
                                          <a:sym typeface="Wingdings" panose="05000000000000000000" pitchFamily="2" charset="2"/>
                                        </a:rPr>
                                        <m:t>𝑘</m:t>
                                      </m:r>
                                      <m:r>
                                        <a:rPr lang="en-US" sz="2600" baseline="0" smtClean="0">
                                          <a:latin typeface="Cambria Math" panose="02040503050406030204" pitchFamily="18" charset="0"/>
                                          <a:sym typeface="Wingdings" panose="05000000000000000000" pitchFamily="2" charset="2"/>
                                        </a:rPr>
                                        <m:t>−</m:t>
                                      </m:r>
                                      <m:r>
                                        <a:rPr lang="en-US" sz="2600" baseline="0" smtClean="0">
                                          <a:latin typeface="Cambria Math" panose="02040503050406030204" pitchFamily="18" charset="0"/>
                                          <a:sym typeface="Wingdings" panose="05000000000000000000" pitchFamily="2" charset="2"/>
                                        </a:rPr>
                                        <m:t>𝑡</m:t>
                                      </m:r>
                                      <m:r>
                                        <a:rPr lang="en-US" sz="2600" baseline="0" smtClean="0">
                                          <a:latin typeface="Cambria Math" panose="02040503050406030204" pitchFamily="18" charset="0"/>
                                          <a:sym typeface="Wingdings" panose="05000000000000000000" pitchFamily="2" charset="2"/>
                                        </a:rPr>
                                        <m:t>−1</m:t>
                                      </m:r>
                                    </m:sup>
                                  </m:sSup>
                                  <m:sSub>
                                    <m:sSubPr>
                                      <m:ctrlPr>
                                        <a:rPr lang="en-US" sz="2600" i="1" baseline="0" smtClean="0">
                                          <a:latin typeface="Cambria Math" panose="02040503050406030204" pitchFamily="18" charset="0"/>
                                          <a:sym typeface="Wingdings" panose="05000000000000000000" pitchFamily="2" charset="2"/>
                                        </a:rPr>
                                      </m:ctrlPr>
                                    </m:sSubPr>
                                    <m:e>
                                      <m:r>
                                        <a:rPr lang="en-US" sz="2600" baseline="0" smtClean="0">
                                          <a:latin typeface="Cambria Math" panose="02040503050406030204" pitchFamily="18" charset="0"/>
                                          <a:sym typeface="Wingdings" panose="05000000000000000000" pitchFamily="2" charset="2"/>
                                        </a:rPr>
                                        <m:t>𝑅</m:t>
                                      </m:r>
                                    </m:e>
                                    <m:sub>
                                      <m:r>
                                        <a:rPr lang="en-US" sz="2600" baseline="0" smtClean="0">
                                          <a:latin typeface="Cambria Math" panose="02040503050406030204" pitchFamily="18" charset="0"/>
                                          <a:sym typeface="Wingdings" panose="05000000000000000000" pitchFamily="2" charset="2"/>
                                        </a:rPr>
                                        <m:t>𝑘</m:t>
                                      </m:r>
                                    </m:sub>
                                  </m:sSub>
                                </m:e>
                              </m:nary>
                            </m:oMath>
                          </a14:m>
                          <a:endParaRPr lang="en-US" sz="2600" baseline="0" dirty="0" smtClean="0">
                            <a:sym typeface="Wingdings" panose="05000000000000000000" pitchFamily="2" charset="2"/>
                          </a:endParaRPr>
                        </a:p>
                        <a:p>
                          <a:pPr algn="l"/>
                          <a:r>
                            <a:rPr lang="en-US" sz="2600" dirty="0" smtClean="0"/>
                            <a:t>                 </a:t>
                          </a:r>
                          <a:r>
                            <a:rPr lang="en-US" sz="2600" baseline="0" dirty="0" smtClean="0">
                              <a:sym typeface="Symbol" panose="05050102010706020507" pitchFamily="18" charset="2"/>
                            </a:rPr>
                            <a:t>  </a:t>
                          </a:r>
                          <a:r>
                            <a:rPr lang="en-US" sz="2600" baseline="0" dirty="0" smtClean="0">
                              <a:sym typeface="Wingdings" panose="05000000000000000000" pitchFamily="2" charset="2"/>
                            </a:rPr>
                            <a:t> </a:t>
                          </a:r>
                          <a:r>
                            <a:rPr lang="en-US" sz="2600" baseline="0" dirty="0" smtClean="0">
                              <a:sym typeface="Symbol" panose="05050102010706020507" pitchFamily="18" charset="2"/>
                            </a:rPr>
                            <a:t>  + </a:t>
                          </a:r>
                          <a14:m>
                            <m:oMath xmlns:m="http://schemas.openxmlformats.org/officeDocument/2006/math">
                              <m:r>
                                <a:rPr lang="en-US" sz="2600" baseline="0" smtClean="0">
                                  <a:latin typeface="Cambria Math" panose="02040503050406030204" pitchFamily="18" charset="0"/>
                                  <a:sym typeface="Symbol" panose="05050102010706020507" pitchFamily="18" charset="2"/>
                                </a:rPr>
                                <m:t>𝛼</m:t>
                              </m:r>
                              <m:sSup>
                                <m:sSupPr>
                                  <m:ctrlPr>
                                    <a:rPr lang="en-US" sz="2600" i="1" baseline="0" smtClean="0">
                                      <a:latin typeface="Cambria Math" panose="02040503050406030204" pitchFamily="18" charset="0"/>
                                      <a:sym typeface="Symbol" panose="05050102010706020507" pitchFamily="18" charset="2"/>
                                    </a:rPr>
                                  </m:ctrlPr>
                                </m:sSupPr>
                                <m:e>
                                  <m:r>
                                    <a:rPr lang="en-US" sz="2600" baseline="0" smtClean="0">
                                      <a:latin typeface="Cambria Math" panose="02040503050406030204" pitchFamily="18" charset="0"/>
                                      <a:sym typeface="Symbol" panose="05050102010706020507" pitchFamily="18" charset="2"/>
                                    </a:rPr>
                                    <m:t>𝛾</m:t>
                                  </m:r>
                                </m:e>
                                <m:sup>
                                  <m:r>
                                    <a:rPr lang="en-US" sz="2600" baseline="0" smtClean="0">
                                      <a:latin typeface="Cambria Math" panose="02040503050406030204" pitchFamily="18" charset="0"/>
                                      <a:sym typeface="Symbol" panose="05050102010706020507" pitchFamily="18" charset="2"/>
                                    </a:rPr>
                                    <m:t>𝑡</m:t>
                                  </m:r>
                                </m:sup>
                              </m:sSup>
                              <m:r>
                                <a:rPr lang="en-US" sz="2600" baseline="0" smtClean="0">
                                  <a:latin typeface="Cambria Math" panose="02040503050406030204" pitchFamily="18" charset="0"/>
                                  <a:sym typeface="Symbol" panose="05050102010706020507" pitchFamily="18" charset="2"/>
                                </a:rPr>
                                <m:t>𝐺</m:t>
                              </m:r>
                              <m:r>
                                <a:rPr lang="en-US" sz="2600" baseline="0" smtClean="0">
                                  <a:latin typeface="Cambria Math" panose="02040503050406030204" pitchFamily="18" charset="0"/>
                                  <a:sym typeface="Symbol" panose="05050102010706020507" pitchFamily="18" charset="2"/>
                                </a:rPr>
                                <m:t>𝛻</m:t>
                              </m:r>
                              <m:func>
                                <m:funcPr>
                                  <m:ctrlPr>
                                    <a:rPr lang="en-US" sz="2600" i="1" baseline="0" smtClean="0">
                                      <a:latin typeface="Cambria Math" panose="02040503050406030204" pitchFamily="18" charset="0"/>
                                      <a:sym typeface="Symbol" panose="05050102010706020507" pitchFamily="18" charset="2"/>
                                    </a:rPr>
                                  </m:ctrlPr>
                                </m:funcPr>
                                <m:fName>
                                  <m:r>
                                    <m:rPr>
                                      <m:sty m:val="p"/>
                                    </m:rPr>
                                    <a:rPr lang="en-US" sz="2600" baseline="0" smtClean="0">
                                      <a:latin typeface="Cambria Math" panose="02040503050406030204" pitchFamily="18" charset="0"/>
                                      <a:sym typeface="Symbol" panose="05050102010706020507" pitchFamily="18" charset="2"/>
                                    </a:rPr>
                                    <m:t>ln</m:t>
                                  </m:r>
                                </m:fName>
                                <m:e>
                                  <m:r>
                                    <a:rPr lang="en-US" sz="2600" baseline="0" smtClean="0">
                                      <a:latin typeface="Cambria Math" panose="02040503050406030204" pitchFamily="18" charset="0"/>
                                      <a:sym typeface="Symbol" panose="05050102010706020507" pitchFamily="18" charset="2"/>
                                    </a:rPr>
                                    <m:t>𝜋</m:t>
                                  </m:r>
                                </m:e>
                              </m:func>
                              <m:d>
                                <m:dPr>
                                  <m:endChr m:val="|"/>
                                  <m:ctrlPr>
                                    <a:rPr lang="en-US" sz="2600" i="1" baseline="0" smtClean="0">
                                      <a:latin typeface="Cambria Math" panose="02040503050406030204" pitchFamily="18" charset="0"/>
                                      <a:sym typeface="Symbol" panose="05050102010706020507" pitchFamily="18" charset="2"/>
                                    </a:rPr>
                                  </m:ctrlPr>
                                </m:dPr>
                                <m:e>
                                  <m:sSub>
                                    <m:sSubPr>
                                      <m:ctrlPr>
                                        <a:rPr lang="en-US" sz="2600" i="1" baseline="0" smtClean="0">
                                          <a:latin typeface="Cambria Math" panose="02040503050406030204" pitchFamily="18" charset="0"/>
                                          <a:sym typeface="Symbol" panose="05050102010706020507" pitchFamily="18" charset="2"/>
                                        </a:rPr>
                                      </m:ctrlPr>
                                    </m:sSubPr>
                                    <m:e>
                                      <m:r>
                                        <a:rPr lang="en-US" sz="2600" baseline="0" smtClean="0">
                                          <a:latin typeface="Cambria Math" panose="02040503050406030204" pitchFamily="18" charset="0"/>
                                          <a:sym typeface="Symbol" panose="05050102010706020507" pitchFamily="18" charset="2"/>
                                        </a:rPr>
                                        <m:t>𝐴</m:t>
                                      </m:r>
                                    </m:e>
                                    <m:sub>
                                      <m:r>
                                        <a:rPr lang="en-US" sz="2600" baseline="0" smtClean="0">
                                          <a:latin typeface="Cambria Math" panose="02040503050406030204" pitchFamily="18" charset="0"/>
                                          <a:sym typeface="Symbol" panose="05050102010706020507" pitchFamily="18" charset="2"/>
                                        </a:rPr>
                                        <m:t>𝑡</m:t>
                                      </m:r>
                                    </m:sub>
                                  </m:sSub>
                                  <m:r>
                                    <a:rPr lang="en-US" sz="2600" baseline="0" smtClean="0">
                                      <a:latin typeface="Cambria Math" panose="02040503050406030204" pitchFamily="18" charset="0"/>
                                      <a:sym typeface="Symbol" panose="05050102010706020507" pitchFamily="18" charset="2"/>
                                    </a:rPr>
                                    <m:t> </m:t>
                                  </m:r>
                                </m:e>
                              </m:d>
                              <m:r>
                                <a:rPr lang="en-US" sz="2600" baseline="0" smtClean="0">
                                  <a:latin typeface="Cambria Math" panose="02040503050406030204" pitchFamily="18" charset="0"/>
                                  <a:sym typeface="Symbol" panose="05050102010706020507" pitchFamily="18" charset="2"/>
                                </a:rPr>
                                <m:t> </m:t>
                              </m:r>
                              <m:sSub>
                                <m:sSubPr>
                                  <m:ctrlPr>
                                    <a:rPr lang="en-US" sz="2600" i="1" baseline="0" smtClean="0">
                                      <a:latin typeface="Cambria Math" panose="02040503050406030204" pitchFamily="18" charset="0"/>
                                      <a:sym typeface="Symbol" panose="05050102010706020507" pitchFamily="18" charset="2"/>
                                    </a:rPr>
                                  </m:ctrlPr>
                                </m:sSubPr>
                                <m:e>
                                  <m:r>
                                    <a:rPr lang="en-US" sz="2600" baseline="0" smtClean="0">
                                      <a:latin typeface="Cambria Math" panose="02040503050406030204" pitchFamily="18" charset="0"/>
                                      <a:sym typeface="Symbol" panose="05050102010706020507" pitchFamily="18" charset="2"/>
                                    </a:rPr>
                                    <m:t>𝑆</m:t>
                                  </m:r>
                                </m:e>
                                <m:sub>
                                  <m:r>
                                    <a:rPr lang="en-US" sz="2600" baseline="0" smtClean="0">
                                      <a:latin typeface="Cambria Math" panose="02040503050406030204" pitchFamily="18" charset="0"/>
                                      <a:sym typeface="Symbol" panose="05050102010706020507" pitchFamily="18" charset="2"/>
                                    </a:rPr>
                                    <m:t>𝑡</m:t>
                                  </m:r>
                                </m:sub>
                              </m:sSub>
                              <m:r>
                                <a:rPr lang="en-US" sz="2600" baseline="0" smtClean="0">
                                  <a:latin typeface="Cambria Math" panose="02040503050406030204" pitchFamily="18" charset="0"/>
                                  <a:sym typeface="Symbol" panose="05050102010706020507" pitchFamily="18" charset="2"/>
                                </a:rPr>
                                <m:t>, </m:t>
                              </m:r>
                              <m:r>
                                <a:rPr lang="en-US" sz="2600" baseline="0" smtClean="0">
                                  <a:latin typeface="Cambria Math" panose="02040503050406030204" pitchFamily="18" charset="0"/>
                                  <a:sym typeface="Symbol" panose="05050102010706020507" pitchFamily="18" charset="2"/>
                                </a:rPr>
                                <m:t>𝜽</m:t>
                              </m:r>
                              <m:r>
                                <a:rPr lang="en-US" sz="2600" baseline="0" smtClean="0">
                                  <a:latin typeface="Cambria Math" panose="02040503050406030204" pitchFamily="18" charset="0"/>
                                  <a:sym typeface="Symbol" panose="05050102010706020507" pitchFamily="18" charset="2"/>
                                </a:rPr>
                                <m:t>)</m:t>
                              </m:r>
                            </m:oMath>
                          </a14:m>
                          <a:endParaRPr lang="en-US" sz="2600" b="1" i="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809513798"/>
                      </a:ext>
                    </a:extLst>
                  </a:tr>
                </a:tbl>
              </a:graphicData>
            </a:graphic>
          </p:graphicFrame>
        </mc:Choice>
        <mc:Fallback xmlns="">
          <p:graphicFrame>
            <p:nvGraphicFramePr>
              <p:cNvPr id="11" name="Table 10"/>
              <p:cNvGraphicFramePr>
                <a:graphicFrameLocks noGrp="1"/>
              </p:cNvGraphicFramePr>
              <p:nvPr>
                <p:extLst>
                  <p:ext uri="{D42A27DB-BD31-4B8C-83A1-F6EECF244321}">
                    <p14:modId xmlns:p14="http://schemas.microsoft.com/office/powerpoint/2010/main" val="3547579557"/>
                  </p:ext>
                </p:extLst>
              </p:nvPr>
            </p:nvGraphicFramePr>
            <p:xfrm>
              <a:off x="7677235" y="4610101"/>
              <a:ext cx="9609596" cy="4581017"/>
            </p:xfrm>
            <a:graphic>
              <a:graphicData uri="http://schemas.openxmlformats.org/drawingml/2006/table">
                <a:tbl>
                  <a:tblPr firstRow="1" bandRow="1">
                    <a:tableStyleId>{21E4AEA4-8DFA-4A89-87EB-49C32662AFE0}</a:tableStyleId>
                  </a:tblPr>
                  <a:tblGrid>
                    <a:gridCol w="9609596">
                      <a:extLst>
                        <a:ext uri="{9D8B030D-6E8A-4147-A177-3AD203B41FA5}">
                          <a16:colId xmlns:a16="http://schemas.microsoft.com/office/drawing/2014/main" val="1866699152"/>
                        </a:ext>
                      </a:extLst>
                    </a:gridCol>
                  </a:tblGrid>
                  <a:tr h="457200">
                    <a:tc>
                      <a:txBody>
                        <a:bodyPr/>
                        <a:lstStyle/>
                        <a:p>
                          <a:endParaRPr lang="en-US"/>
                        </a:p>
                      </a:txBody>
                      <a:tcPr>
                        <a:blipFill>
                          <a:blip r:embed="rId4"/>
                          <a:stretch>
                            <a:fillRect l="-63" t="-10667" r="-254" b="-938667"/>
                          </a:stretch>
                        </a:blipFill>
                      </a:tcPr>
                    </a:tc>
                    <a:extLst>
                      <a:ext uri="{0D108BD9-81ED-4DB2-BD59-A6C34878D82A}">
                        <a16:rowId xmlns:a16="http://schemas.microsoft.com/office/drawing/2014/main" val="2836981376"/>
                      </a:ext>
                    </a:extLst>
                  </a:tr>
                  <a:tr h="4123817">
                    <a:tc>
                      <a:txBody>
                        <a:bodyPr/>
                        <a:lstStyle/>
                        <a:p>
                          <a:endParaRPr lang="en-US"/>
                        </a:p>
                      </a:txBody>
                      <a:tcPr>
                        <a:blipFill>
                          <a:blip r:embed="rId4"/>
                          <a:stretch>
                            <a:fillRect l="-63" t="-12260" r="-254" b="-3988"/>
                          </a:stretch>
                        </a:blipFill>
                      </a:tcPr>
                    </a:tc>
                    <a:extLst>
                      <a:ext uri="{0D108BD9-81ED-4DB2-BD59-A6C34878D82A}">
                        <a16:rowId xmlns:a16="http://schemas.microsoft.com/office/drawing/2014/main" val="3809513798"/>
                      </a:ext>
                    </a:extLst>
                  </a:tr>
                </a:tbl>
              </a:graphicData>
            </a:graphic>
          </p:graphicFrame>
        </mc:Fallback>
      </mc:AlternateContent>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248</TotalTime>
  <Words>568</Words>
  <Application>Microsoft Office PowerPoint</Application>
  <PresentationFormat>Custom</PresentationFormat>
  <Paragraphs>69</Paragraphs>
  <Slides>15</Slides>
  <Notes>2</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15</vt:i4>
      </vt:variant>
    </vt:vector>
  </HeadingPairs>
  <TitlesOfParts>
    <vt:vector size="26" baseType="lpstr">
      <vt:lpstr>Arial</vt:lpstr>
      <vt:lpstr>Cambria Math</vt:lpstr>
      <vt:lpstr>Tahoma</vt:lpstr>
      <vt:lpstr>Wingdings</vt:lpstr>
      <vt:lpstr>Muli Regular</vt:lpstr>
      <vt:lpstr>Calibri</vt:lpstr>
      <vt:lpstr>Times New Roman</vt:lpstr>
      <vt:lpstr>Bahnschrift SemiBold SemiConden</vt:lpstr>
      <vt:lpstr>Symbol</vt:lpstr>
      <vt:lpstr>Muli Regular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Đỏ đậm Đỏ tươi Trắng Mô đun Trừu tượng Luận văn Đại học Bản thuyết trình Giáo dục</dc:title>
  <cp:lastModifiedBy>lenovo</cp:lastModifiedBy>
  <cp:revision>36</cp:revision>
  <dcterms:created xsi:type="dcterms:W3CDTF">2006-08-16T00:00:00Z</dcterms:created>
  <dcterms:modified xsi:type="dcterms:W3CDTF">2023-07-06T01:46:51Z</dcterms:modified>
  <dc:identifier>DAFmPahr6s4</dc:identifier>
</cp:coreProperties>
</file>